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64" r:id="rId3"/>
    <p:sldId id="260" r:id="rId4"/>
    <p:sldId id="258" r:id="rId5"/>
    <p:sldId id="265" r:id="rId6"/>
    <p:sldId id="261" r:id="rId7"/>
    <p:sldId id="263" r:id="rId8"/>
  </p:sldIdLst>
  <p:sldSz cx="15087600" cy="15773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968" userDrawn="1">
          <p15:clr>
            <a:srgbClr val="A4A3A4"/>
          </p15:clr>
        </p15:guide>
        <p15:guide id="2" pos="47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66"/>
    <a:srgbClr val="D8E3ED"/>
    <a:srgbClr val="02478C"/>
    <a:srgbClr val="C9D8E6"/>
    <a:srgbClr val="F56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E820F1-3484-4CAE-AEFC-6A7F2D5201C6}" v="4" dt="2025-03-31T19:16:24.331"/>
    <p1510:client id="{84A6C382-E397-4746-BC0D-72C5C46A211E}" v="52" dt="2025-03-31T23:26:52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>
      <p:cViewPr varScale="1">
        <p:scale>
          <a:sx n="38" d="100"/>
          <a:sy n="38" d="100"/>
        </p:scale>
        <p:origin x="1954" y="96"/>
      </p:cViewPr>
      <p:guideLst>
        <p:guide orient="horz" pos="4968"/>
        <p:guide pos="47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Johnson" userId="29e5e5da8e65219c" providerId="LiveId" clId="{84A6C382-E397-4746-BC0D-72C5C46A211E}"/>
    <pc:docChg chg="undo custSel addSld delSld modSld sldOrd">
      <pc:chgData name="Michael Johnson" userId="29e5e5da8e65219c" providerId="LiveId" clId="{84A6C382-E397-4746-BC0D-72C5C46A211E}" dt="2025-03-31T23:26:52.313" v="763"/>
      <pc:docMkLst>
        <pc:docMk/>
      </pc:docMkLst>
      <pc:sldChg chg="addSp delSp modSp mod modNotesTx">
        <pc:chgData name="Michael Johnson" userId="29e5e5da8e65219c" providerId="LiveId" clId="{84A6C382-E397-4746-BC0D-72C5C46A211E}" dt="2025-03-31T21:28:52.131" v="662" actId="20577"/>
        <pc:sldMkLst>
          <pc:docMk/>
          <pc:sldMk cId="2181081246" sldId="256"/>
        </pc:sldMkLst>
        <pc:spChg chg="add del mod">
          <ac:chgData name="Michael Johnson" userId="29e5e5da8e65219c" providerId="LiveId" clId="{84A6C382-E397-4746-BC0D-72C5C46A211E}" dt="2025-03-31T19:26:24.933" v="2" actId="478"/>
          <ac:spMkLst>
            <pc:docMk/>
            <pc:sldMk cId="2181081246" sldId="256"/>
            <ac:spMk id="3" creationId="{55DD1735-0488-5C38-AFC0-17572307113D}"/>
          </ac:spMkLst>
        </pc:spChg>
        <pc:spChg chg="del">
          <ac:chgData name="Michael Johnson" userId="29e5e5da8e65219c" providerId="LiveId" clId="{84A6C382-E397-4746-BC0D-72C5C46A211E}" dt="2025-03-31T19:26:22.706" v="1" actId="478"/>
          <ac:spMkLst>
            <pc:docMk/>
            <pc:sldMk cId="2181081246" sldId="256"/>
            <ac:spMk id="4" creationId="{EECA2D7A-09BD-5318-01DB-8B1B535E4C4D}"/>
          </ac:spMkLst>
        </pc:spChg>
        <pc:spChg chg="add mod ord">
          <ac:chgData name="Michael Johnson" userId="29e5e5da8e65219c" providerId="LiveId" clId="{84A6C382-E397-4746-BC0D-72C5C46A211E}" dt="2025-03-31T19:27:55.297" v="38" actId="167"/>
          <ac:spMkLst>
            <pc:docMk/>
            <pc:sldMk cId="2181081246" sldId="256"/>
            <ac:spMk id="9" creationId="{D872E804-D2F1-401F-78D9-7C15B907BB35}"/>
          </ac:spMkLst>
        </pc:spChg>
        <pc:spChg chg="mod">
          <ac:chgData name="Michael Johnson" userId="29e5e5da8e65219c" providerId="LiveId" clId="{84A6C382-E397-4746-BC0D-72C5C46A211E}" dt="2025-03-31T21:07:41.963" v="186" actId="207"/>
          <ac:spMkLst>
            <pc:docMk/>
            <pc:sldMk cId="2181081246" sldId="256"/>
            <ac:spMk id="40" creationId="{C166C08E-5E43-FAE2-397E-591974823E8C}"/>
          </ac:spMkLst>
        </pc:spChg>
        <pc:spChg chg="mod">
          <ac:chgData name="Michael Johnson" userId="29e5e5da8e65219c" providerId="LiveId" clId="{84A6C382-E397-4746-BC0D-72C5C46A211E}" dt="2025-03-31T19:29:06.752" v="47" actId="2711"/>
          <ac:spMkLst>
            <pc:docMk/>
            <pc:sldMk cId="2181081246" sldId="256"/>
            <ac:spMk id="41" creationId="{6E5620E4-05B5-70DD-C1F8-C8266E772152}"/>
          </ac:spMkLst>
        </pc:spChg>
        <pc:grpChg chg="del">
          <ac:chgData name="Michael Johnson" userId="29e5e5da8e65219c" providerId="LiveId" clId="{84A6C382-E397-4746-BC0D-72C5C46A211E}" dt="2025-03-31T19:26:20.896" v="0" actId="478"/>
          <ac:grpSpMkLst>
            <pc:docMk/>
            <pc:sldMk cId="2181081246" sldId="256"/>
            <ac:grpSpMk id="8" creationId="{3EB8F387-4544-8AA4-38E6-D1E2AA7079B4}"/>
          </ac:grpSpMkLst>
        </pc:grpChg>
        <pc:grpChg chg="del">
          <ac:chgData name="Michael Johnson" userId="29e5e5da8e65219c" providerId="LiveId" clId="{84A6C382-E397-4746-BC0D-72C5C46A211E}" dt="2025-03-31T19:26:20.896" v="0" actId="478"/>
          <ac:grpSpMkLst>
            <pc:docMk/>
            <pc:sldMk cId="2181081246" sldId="256"/>
            <ac:grpSpMk id="29" creationId="{D62AA771-23D4-5071-3FE8-52714F5C26F7}"/>
          </ac:grpSpMkLst>
        </pc:grpChg>
        <pc:grpChg chg="del">
          <ac:chgData name="Michael Johnson" userId="29e5e5da8e65219c" providerId="LiveId" clId="{84A6C382-E397-4746-BC0D-72C5C46A211E}" dt="2025-03-31T19:26:20.896" v="0" actId="478"/>
          <ac:grpSpMkLst>
            <pc:docMk/>
            <pc:sldMk cId="2181081246" sldId="256"/>
            <ac:grpSpMk id="30" creationId="{D8B375BD-562A-EDA7-E227-A28C158BD652}"/>
          </ac:grpSpMkLst>
        </pc:grpChg>
        <pc:grpChg chg="del">
          <ac:chgData name="Michael Johnson" userId="29e5e5da8e65219c" providerId="LiveId" clId="{84A6C382-E397-4746-BC0D-72C5C46A211E}" dt="2025-03-31T19:26:20.896" v="0" actId="478"/>
          <ac:grpSpMkLst>
            <pc:docMk/>
            <pc:sldMk cId="2181081246" sldId="256"/>
            <ac:grpSpMk id="34" creationId="{C9DC9064-A151-EB37-42AE-9C0D3D565DED}"/>
          </ac:grpSpMkLst>
        </pc:grpChg>
        <pc:grpChg chg="mod">
          <ac:chgData name="Michael Johnson" userId="29e5e5da8e65219c" providerId="LiveId" clId="{84A6C382-E397-4746-BC0D-72C5C46A211E}" dt="2025-03-31T19:26:51.465" v="7" actId="1076"/>
          <ac:grpSpMkLst>
            <pc:docMk/>
            <pc:sldMk cId="2181081246" sldId="256"/>
            <ac:grpSpMk id="38" creationId="{1723799F-8FF5-C0B5-D3CC-7FF6984EE716}"/>
          </ac:grpSpMkLst>
        </pc:grpChg>
        <pc:grpChg chg="del">
          <ac:chgData name="Michael Johnson" userId="29e5e5da8e65219c" providerId="LiveId" clId="{84A6C382-E397-4746-BC0D-72C5C46A211E}" dt="2025-03-31T19:26:20.896" v="0" actId="478"/>
          <ac:grpSpMkLst>
            <pc:docMk/>
            <pc:sldMk cId="2181081246" sldId="256"/>
            <ac:grpSpMk id="46" creationId="{24FB1F9F-0970-B60F-64C6-12FDA95CC5FD}"/>
          </ac:grpSpMkLst>
        </pc:grpChg>
        <pc:grpChg chg="del">
          <ac:chgData name="Michael Johnson" userId="29e5e5da8e65219c" providerId="LiveId" clId="{84A6C382-E397-4746-BC0D-72C5C46A211E}" dt="2025-03-31T19:26:27.202" v="3" actId="478"/>
          <ac:grpSpMkLst>
            <pc:docMk/>
            <pc:sldMk cId="2181081246" sldId="256"/>
            <ac:grpSpMk id="50" creationId="{012B23B2-F721-22B8-D87E-BEF596B258C6}"/>
          </ac:grpSpMkLst>
        </pc:grpChg>
      </pc:sldChg>
      <pc:sldChg chg="addSp delSp modSp add del mod">
        <pc:chgData name="Michael Johnson" userId="29e5e5da8e65219c" providerId="LiveId" clId="{84A6C382-E397-4746-BC0D-72C5C46A211E}" dt="2025-03-31T21:08:23.114" v="192" actId="2696"/>
        <pc:sldMkLst>
          <pc:docMk/>
          <pc:sldMk cId="1872591292" sldId="257"/>
        </pc:sldMkLst>
        <pc:spChg chg="add del mod">
          <ac:chgData name="Michael Johnson" userId="29e5e5da8e65219c" providerId="LiveId" clId="{84A6C382-E397-4746-BC0D-72C5C46A211E}" dt="2025-03-31T21:08:17.830" v="191" actId="478"/>
          <ac:spMkLst>
            <pc:docMk/>
            <pc:sldMk cId="1872591292" sldId="257"/>
            <ac:spMk id="2" creationId="{ED545059-9547-5EAD-EF67-FE2519271360}"/>
          </ac:spMkLst>
        </pc:spChg>
        <pc:spChg chg="add del mod">
          <ac:chgData name="Michael Johnson" userId="29e5e5da8e65219c" providerId="LiveId" clId="{84A6C382-E397-4746-BC0D-72C5C46A211E}" dt="2025-03-31T21:08:15.818" v="190" actId="478"/>
          <ac:spMkLst>
            <pc:docMk/>
            <pc:sldMk cId="1872591292" sldId="257"/>
            <ac:spMk id="3" creationId="{87A91682-BE0C-533A-8021-2A60610781DA}"/>
          </ac:spMkLst>
        </pc:spChg>
        <pc:spChg chg="add mod">
          <ac:chgData name="Michael Johnson" userId="29e5e5da8e65219c" providerId="LiveId" clId="{84A6C382-E397-4746-BC0D-72C5C46A211E}" dt="2025-03-31T19:30:51.212" v="91" actId="1076"/>
          <ac:spMkLst>
            <pc:docMk/>
            <pc:sldMk cId="1872591292" sldId="257"/>
            <ac:spMk id="4" creationId="{667F8072-24D2-5E50-ECD5-D432534C9F45}"/>
          </ac:spMkLst>
        </pc:spChg>
        <pc:spChg chg="del">
          <ac:chgData name="Michael Johnson" userId="29e5e5da8e65219c" providerId="LiveId" clId="{84A6C382-E397-4746-BC0D-72C5C46A211E}" dt="2025-03-31T19:28:07.658" v="40" actId="478"/>
          <ac:spMkLst>
            <pc:docMk/>
            <pc:sldMk cId="1872591292" sldId="257"/>
            <ac:spMk id="9" creationId="{CB760A26-1562-EE5F-39EB-D0465FE24052}"/>
          </ac:spMkLst>
        </pc:spChg>
        <pc:spChg chg="add mod">
          <ac:chgData name="Michael Johnson" userId="29e5e5da8e65219c" providerId="LiveId" clId="{84A6C382-E397-4746-BC0D-72C5C46A211E}" dt="2025-03-31T19:33:13.053" v="109" actId="14100"/>
          <ac:spMkLst>
            <pc:docMk/>
            <pc:sldMk cId="1872591292" sldId="257"/>
            <ac:spMk id="10" creationId="{BA809F09-DC17-C8B9-5F11-721395009CB9}"/>
          </ac:spMkLst>
        </pc:spChg>
        <pc:spChg chg="add mod">
          <ac:chgData name="Michael Johnson" userId="29e5e5da8e65219c" providerId="LiveId" clId="{84A6C382-E397-4746-BC0D-72C5C46A211E}" dt="2025-03-31T19:33:08.040" v="108" actId="14100"/>
          <ac:spMkLst>
            <pc:docMk/>
            <pc:sldMk cId="1872591292" sldId="257"/>
            <ac:spMk id="11" creationId="{5B0853C9-C6DC-90F7-023F-B8EF97D6D356}"/>
          </ac:spMkLst>
        </pc:spChg>
        <pc:spChg chg="mod">
          <ac:chgData name="Michael Johnson" userId="29e5e5da8e65219c" providerId="LiveId" clId="{84A6C382-E397-4746-BC0D-72C5C46A211E}" dt="2025-03-31T19:28:53.343" v="46" actId="2711"/>
          <ac:spMkLst>
            <pc:docMk/>
            <pc:sldMk cId="1872591292" sldId="257"/>
            <ac:spMk id="41" creationId="{117E89B3-1867-BCC2-AF11-F4C4D2A03AB0}"/>
          </ac:spMkLst>
        </pc:spChg>
        <pc:cxnChg chg="add del mod">
          <ac:chgData name="Michael Johnson" userId="29e5e5da8e65219c" providerId="LiveId" clId="{84A6C382-E397-4746-BC0D-72C5C46A211E}" dt="2025-03-31T21:08:13.345" v="189" actId="478"/>
          <ac:cxnSpMkLst>
            <pc:docMk/>
            <pc:sldMk cId="1872591292" sldId="257"/>
            <ac:cxnSpMk id="6" creationId="{606E2F12-5B4E-8590-E2EB-53D8DA52D3BA}"/>
          </ac:cxnSpMkLst>
        </pc:cxnChg>
        <pc:cxnChg chg="add del mod">
          <ac:chgData name="Michael Johnson" userId="29e5e5da8e65219c" providerId="LiveId" clId="{84A6C382-E397-4746-BC0D-72C5C46A211E}" dt="2025-03-31T21:08:11.610" v="188" actId="478"/>
          <ac:cxnSpMkLst>
            <pc:docMk/>
            <pc:sldMk cId="1872591292" sldId="257"/>
            <ac:cxnSpMk id="8" creationId="{F026594B-F163-58CF-95D9-E4A6244B6E39}"/>
          </ac:cxnSpMkLst>
        </pc:cxnChg>
      </pc:sldChg>
      <pc:sldChg chg="addSp delSp modSp add mod ord modNotesTx">
        <pc:chgData name="Michael Johnson" userId="29e5e5da8e65219c" providerId="LiveId" clId="{84A6C382-E397-4746-BC0D-72C5C46A211E}" dt="2025-03-31T21:20:20.096" v="455" actId="20577"/>
        <pc:sldMkLst>
          <pc:docMk/>
          <pc:sldMk cId="225205113" sldId="258"/>
        </pc:sldMkLst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2" creationId="{F2611A07-BC7D-26B9-77FE-34DDBDDC6F3D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3" creationId="{DA730410-117B-0EE2-215C-ACBFCD478D05}"/>
          </ac:spMkLst>
        </pc:spChg>
        <pc:spChg chg="add del mod">
          <ac:chgData name="Michael Johnson" userId="29e5e5da8e65219c" providerId="LiveId" clId="{84A6C382-E397-4746-BC0D-72C5C46A211E}" dt="2025-03-31T20:44:01.088" v="157" actId="478"/>
          <ac:spMkLst>
            <pc:docMk/>
            <pc:sldMk cId="225205113" sldId="258"/>
            <ac:spMk id="4" creationId="{0328DC14-AA45-676B-7B8C-9E0932DDB0AE}"/>
          </ac:spMkLst>
        </pc:spChg>
        <pc:spChg chg="add mod">
          <ac:chgData name="Michael Johnson" userId="29e5e5da8e65219c" providerId="LiveId" clId="{84A6C382-E397-4746-BC0D-72C5C46A211E}" dt="2025-03-31T20:41:58.205" v="118"/>
          <ac:spMkLst>
            <pc:docMk/>
            <pc:sldMk cId="225205113" sldId="258"/>
            <ac:spMk id="10" creationId="{50D31008-026A-F9F8-35E1-61CA8AACF63E}"/>
          </ac:spMkLst>
        </pc:spChg>
        <pc:spChg chg="add mod">
          <ac:chgData name="Michael Johnson" userId="29e5e5da8e65219c" providerId="LiveId" clId="{84A6C382-E397-4746-BC0D-72C5C46A211E}" dt="2025-03-31T20:41:58.205" v="118"/>
          <ac:spMkLst>
            <pc:docMk/>
            <pc:sldMk cId="225205113" sldId="258"/>
            <ac:spMk id="11" creationId="{D44107FF-D8E4-6ACF-DF90-A50D81CDC89D}"/>
          </ac:spMkLst>
        </pc:spChg>
        <pc:spChg chg="add mod">
          <ac:chgData name="Michael Johnson" userId="29e5e5da8e65219c" providerId="LiveId" clId="{84A6C382-E397-4746-BC0D-72C5C46A211E}" dt="2025-03-31T20:41:58.205" v="118"/>
          <ac:spMkLst>
            <pc:docMk/>
            <pc:sldMk cId="225205113" sldId="258"/>
            <ac:spMk id="12" creationId="{EE378406-6CF2-09E3-02B2-A48D9CA70369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15" creationId="{7DFED1DE-0D33-5167-98D4-02B85C1D381C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16" creationId="{7F5B0FD8-1888-EC87-EE6B-767E5AFA3243}"/>
          </ac:spMkLst>
        </pc:spChg>
        <pc:spChg chg="add del mod">
          <ac:chgData name="Michael Johnson" userId="29e5e5da8e65219c" providerId="LiveId" clId="{84A6C382-E397-4746-BC0D-72C5C46A211E}" dt="2025-03-31T20:43:03.523" v="133" actId="478"/>
          <ac:spMkLst>
            <pc:docMk/>
            <pc:sldMk cId="225205113" sldId="258"/>
            <ac:spMk id="17" creationId="{18BD9396-5490-ECD8-6663-D0230AED853E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18" creationId="{9B901468-BA44-03DF-F3DC-20DA4C0E745D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19" creationId="{BB5B6108-5DD8-DD8A-7FAA-7715B2B8666B}"/>
          </ac:spMkLst>
        </pc:spChg>
        <pc:spChg chg="add del mod">
          <ac:chgData name="Michael Johnson" userId="29e5e5da8e65219c" providerId="LiveId" clId="{84A6C382-E397-4746-BC0D-72C5C46A211E}" dt="2025-03-31T20:43:55.596" v="156" actId="478"/>
          <ac:spMkLst>
            <pc:docMk/>
            <pc:sldMk cId="225205113" sldId="258"/>
            <ac:spMk id="20" creationId="{AAAA7A33-9D2F-D759-DAAD-1364C966E304}"/>
          </ac:spMkLst>
        </pc:spChg>
        <pc:spChg chg="mod">
          <ac:chgData name="Michael Johnson" userId="29e5e5da8e65219c" providerId="LiveId" clId="{84A6C382-E397-4746-BC0D-72C5C46A211E}" dt="2025-03-31T21:08:35.033" v="193" actId="207"/>
          <ac:spMkLst>
            <pc:docMk/>
            <pc:sldMk cId="225205113" sldId="258"/>
            <ac:spMk id="40" creationId="{DAAAAFB7-A204-1A79-35BE-5A4F9BEA0D20}"/>
          </ac:spMkLst>
        </pc:spChg>
        <pc:spChg chg="mod">
          <ac:chgData name="Michael Johnson" userId="29e5e5da8e65219c" providerId="LiveId" clId="{84A6C382-E397-4746-BC0D-72C5C46A211E}" dt="2025-03-31T20:44:05.365" v="162" actId="20577"/>
          <ac:spMkLst>
            <pc:docMk/>
            <pc:sldMk cId="225205113" sldId="258"/>
            <ac:spMk id="41" creationId="{957E57C2-5829-64FC-2ABE-C7D08A1785AA}"/>
          </ac:spMkLst>
        </pc:spChg>
        <pc:grpChg chg="mod">
          <ac:chgData name="Michael Johnson" userId="29e5e5da8e65219c" providerId="LiveId" clId="{84A6C382-E397-4746-BC0D-72C5C46A211E}" dt="2025-03-31T20:42:32.451" v="125" actId="1076"/>
          <ac:grpSpMkLst>
            <pc:docMk/>
            <pc:sldMk cId="225205113" sldId="258"/>
            <ac:grpSpMk id="38" creationId="{297B683E-BEA5-33D0-7959-8501181816E6}"/>
          </ac:grpSpMkLst>
        </pc:grpChg>
        <pc:picChg chg="add del mod modCrop">
          <ac:chgData name="Michael Johnson" userId="29e5e5da8e65219c" providerId="LiveId" clId="{84A6C382-E397-4746-BC0D-72C5C46A211E}" dt="2025-03-31T20:59:49.947" v="184" actId="21"/>
          <ac:picMkLst>
            <pc:docMk/>
            <pc:sldMk cId="225205113" sldId="258"/>
            <ac:picMk id="22" creationId="{92379284-BD84-86D8-D733-F4BC115A9701}"/>
          </ac:picMkLst>
        </pc:picChg>
        <pc:cxnChg chg="add del mod">
          <ac:chgData name="Michael Johnson" userId="29e5e5da8e65219c" providerId="LiveId" clId="{84A6C382-E397-4746-BC0D-72C5C46A211E}" dt="2025-03-31T20:44:01.088" v="157" actId="478"/>
          <ac:cxnSpMkLst>
            <pc:docMk/>
            <pc:sldMk cId="225205113" sldId="258"/>
            <ac:cxnSpMk id="5" creationId="{71C1CFAB-3236-63B3-C71B-9585C096CCE4}"/>
          </ac:cxnSpMkLst>
        </pc:cxnChg>
        <pc:cxnChg chg="add del mod">
          <ac:chgData name="Michael Johnson" userId="29e5e5da8e65219c" providerId="LiveId" clId="{84A6C382-E397-4746-BC0D-72C5C46A211E}" dt="2025-03-31T20:44:01.088" v="157" actId="478"/>
          <ac:cxnSpMkLst>
            <pc:docMk/>
            <pc:sldMk cId="225205113" sldId="258"/>
            <ac:cxnSpMk id="6" creationId="{5BFA646A-C0CD-B662-9D40-040C94C35840}"/>
          </ac:cxnSpMkLst>
        </pc:cxnChg>
        <pc:cxnChg chg="add mod">
          <ac:chgData name="Michael Johnson" userId="29e5e5da8e65219c" providerId="LiveId" clId="{84A6C382-E397-4746-BC0D-72C5C46A211E}" dt="2025-03-31T20:41:58.205" v="118"/>
          <ac:cxnSpMkLst>
            <pc:docMk/>
            <pc:sldMk cId="225205113" sldId="258"/>
            <ac:cxnSpMk id="13" creationId="{5CCF930C-1378-DC91-E324-2C450FD13799}"/>
          </ac:cxnSpMkLst>
        </pc:cxnChg>
        <pc:cxnChg chg="add mod">
          <ac:chgData name="Michael Johnson" userId="29e5e5da8e65219c" providerId="LiveId" clId="{84A6C382-E397-4746-BC0D-72C5C46A211E}" dt="2025-03-31T20:41:58.205" v="118"/>
          <ac:cxnSpMkLst>
            <pc:docMk/>
            <pc:sldMk cId="225205113" sldId="258"/>
            <ac:cxnSpMk id="14" creationId="{CDA89789-3EFE-028D-0282-A85C1ABA7CB9}"/>
          </ac:cxnSpMkLst>
        </pc:cxnChg>
      </pc:sldChg>
      <pc:sldChg chg="modSp add del mod">
        <pc:chgData name="Michael Johnson" userId="29e5e5da8e65219c" providerId="LiveId" clId="{84A6C382-E397-4746-BC0D-72C5C46A211E}" dt="2025-03-31T21:09:29.583" v="196" actId="2696"/>
        <pc:sldMkLst>
          <pc:docMk/>
          <pc:sldMk cId="2471220386" sldId="259"/>
        </pc:sldMkLst>
        <pc:spChg chg="mod">
          <ac:chgData name="Michael Johnson" userId="29e5e5da8e65219c" providerId="LiveId" clId="{84A6C382-E397-4746-BC0D-72C5C46A211E}" dt="2025-03-31T20:44:33.243" v="173" actId="1076"/>
          <ac:spMkLst>
            <pc:docMk/>
            <pc:sldMk cId="2471220386" sldId="259"/>
            <ac:spMk id="20" creationId="{4E3D5349-A3BE-BF65-81A6-3543D4FBE7B1}"/>
          </ac:spMkLst>
        </pc:spChg>
        <pc:spChg chg="mod">
          <ac:chgData name="Michael Johnson" userId="29e5e5da8e65219c" providerId="LiveId" clId="{84A6C382-E397-4746-BC0D-72C5C46A211E}" dt="2025-03-31T20:44:15.616" v="171" actId="20577"/>
          <ac:spMkLst>
            <pc:docMk/>
            <pc:sldMk cId="2471220386" sldId="259"/>
            <ac:spMk id="41" creationId="{0D145E92-9320-69B5-9B23-3E3A05D3791A}"/>
          </ac:spMkLst>
        </pc:spChg>
      </pc:sldChg>
      <pc:sldChg chg="addSp delSp modSp add mod modNotesTx">
        <pc:chgData name="Michael Johnson" userId="29e5e5da8e65219c" providerId="LiveId" clId="{84A6C382-E397-4746-BC0D-72C5C46A211E}" dt="2025-03-31T23:26:22.474" v="759" actId="1076"/>
        <pc:sldMkLst>
          <pc:docMk/>
          <pc:sldMk cId="1152139869" sldId="260"/>
        </pc:sldMkLst>
        <pc:spChg chg="add mod">
          <ac:chgData name="Michael Johnson" userId="29e5e5da8e65219c" providerId="LiveId" clId="{84A6C382-E397-4746-BC0D-72C5C46A211E}" dt="2025-03-31T21:21:36.913" v="466" actId="14100"/>
          <ac:spMkLst>
            <pc:docMk/>
            <pc:sldMk cId="1152139869" sldId="260"/>
            <ac:spMk id="2" creationId="{80004461-EFE7-5748-42F8-97B32853D71E}"/>
          </ac:spMkLst>
        </pc:spChg>
        <pc:spChg chg="add mod">
          <ac:chgData name="Michael Johnson" userId="29e5e5da8e65219c" providerId="LiveId" clId="{84A6C382-E397-4746-BC0D-72C5C46A211E}" dt="2025-03-31T21:21:28.938" v="464" actId="14100"/>
          <ac:spMkLst>
            <pc:docMk/>
            <pc:sldMk cId="1152139869" sldId="260"/>
            <ac:spMk id="3" creationId="{5332EE89-263E-0338-2C45-EE54B6107661}"/>
          </ac:spMkLst>
        </pc:spChg>
        <pc:spChg chg="add mod">
          <ac:chgData name="Michael Johnson" userId="29e5e5da8e65219c" providerId="LiveId" clId="{84A6C382-E397-4746-BC0D-72C5C46A211E}" dt="2025-03-31T21:22:06.936" v="471" actId="14100"/>
          <ac:spMkLst>
            <pc:docMk/>
            <pc:sldMk cId="1152139869" sldId="260"/>
            <ac:spMk id="4" creationId="{E1BD34FA-06A6-7C7F-41F6-C49D98CC4696}"/>
          </ac:spMkLst>
        </pc:spChg>
        <pc:spChg chg="add mod">
          <ac:chgData name="Michael Johnson" userId="29e5e5da8e65219c" providerId="LiveId" clId="{84A6C382-E397-4746-BC0D-72C5C46A211E}" dt="2025-03-31T21:25:30.944" v="521" actId="1076"/>
          <ac:spMkLst>
            <pc:docMk/>
            <pc:sldMk cId="1152139869" sldId="260"/>
            <ac:spMk id="5" creationId="{52A241B7-1FD7-3856-D186-BB90A0BE1276}"/>
          </ac:spMkLst>
        </pc:spChg>
        <pc:spChg chg="add del mod">
          <ac:chgData name="Michael Johnson" userId="29e5e5da8e65219c" providerId="LiveId" clId="{84A6C382-E397-4746-BC0D-72C5C46A211E}" dt="2025-03-31T23:26:09.682" v="755" actId="478"/>
          <ac:spMkLst>
            <pc:docMk/>
            <pc:sldMk cId="1152139869" sldId="260"/>
            <ac:spMk id="6" creationId="{AD90B9BC-2B12-EFC5-F239-FC291FBB7D45}"/>
          </ac:spMkLst>
        </pc:spChg>
        <pc:spChg chg="mod topLvl">
          <ac:chgData name="Michael Johnson" userId="29e5e5da8e65219c" providerId="LiveId" clId="{84A6C382-E397-4746-BC0D-72C5C46A211E}" dt="2025-03-31T21:25:15.961" v="516" actId="164"/>
          <ac:spMkLst>
            <pc:docMk/>
            <pc:sldMk cId="1152139869" sldId="260"/>
            <ac:spMk id="7" creationId="{717654E0-0134-85A6-B1ED-3A3B70342803}"/>
          </ac:spMkLst>
        </pc:spChg>
        <pc:spChg chg="add del mod">
          <ac:chgData name="Michael Johnson" userId="29e5e5da8e65219c" providerId="LiveId" clId="{84A6C382-E397-4746-BC0D-72C5C46A211E}" dt="2025-03-31T23:26:11.678" v="756" actId="478"/>
          <ac:spMkLst>
            <pc:docMk/>
            <pc:sldMk cId="1152139869" sldId="260"/>
            <ac:spMk id="8" creationId="{001EDCE6-7CBB-D5C8-68B1-1EE31FB64AAF}"/>
          </ac:spMkLst>
        </pc:spChg>
        <pc:spChg chg="del">
          <ac:chgData name="Michael Johnson" userId="29e5e5da8e65219c" providerId="LiveId" clId="{84A6C382-E397-4746-BC0D-72C5C46A211E}" dt="2025-03-31T21:28:29.849" v="615" actId="478"/>
          <ac:spMkLst>
            <pc:docMk/>
            <pc:sldMk cId="1152139869" sldId="260"/>
            <ac:spMk id="9" creationId="{2BE9E63D-3A26-5373-A3C2-D58EE2070DF8}"/>
          </ac:spMkLst>
        </pc:spChg>
        <pc:spChg chg="mod topLvl">
          <ac:chgData name="Michael Johnson" userId="29e5e5da8e65219c" providerId="LiveId" clId="{84A6C382-E397-4746-BC0D-72C5C46A211E}" dt="2025-03-31T21:25:15.961" v="516" actId="164"/>
          <ac:spMkLst>
            <pc:docMk/>
            <pc:sldMk cId="1152139869" sldId="260"/>
            <ac:spMk id="10" creationId="{26B5C593-F1C9-6642-3E18-1278D621627F}"/>
          </ac:spMkLst>
        </pc:spChg>
        <pc:spChg chg="mod">
          <ac:chgData name="Michael Johnson" userId="29e5e5da8e65219c" providerId="LiveId" clId="{84A6C382-E397-4746-BC0D-72C5C46A211E}" dt="2025-03-31T23:26:16.770" v="757"/>
          <ac:spMkLst>
            <pc:docMk/>
            <pc:sldMk cId="1152139869" sldId="260"/>
            <ac:spMk id="12" creationId="{493B2367-99B4-E080-3EA7-F3F7F74A8BDD}"/>
          </ac:spMkLst>
        </pc:spChg>
        <pc:spChg chg="mod">
          <ac:chgData name="Michael Johnson" userId="29e5e5da8e65219c" providerId="LiveId" clId="{84A6C382-E397-4746-BC0D-72C5C46A211E}" dt="2025-03-31T21:23:16.781" v="491" actId="165"/>
          <ac:spMkLst>
            <pc:docMk/>
            <pc:sldMk cId="1152139869" sldId="260"/>
            <ac:spMk id="12" creationId="{A0990AF5-1379-2107-0452-FF7071D40B93}"/>
          </ac:spMkLst>
        </pc:spChg>
        <pc:spChg chg="mod">
          <ac:chgData name="Michael Johnson" userId="29e5e5da8e65219c" providerId="LiveId" clId="{84A6C382-E397-4746-BC0D-72C5C46A211E}" dt="2025-03-31T23:26:16.770" v="757"/>
          <ac:spMkLst>
            <pc:docMk/>
            <pc:sldMk cId="1152139869" sldId="260"/>
            <ac:spMk id="13" creationId="{5DA155D1-4055-26E8-F401-0FA920E7C23C}"/>
          </ac:spMkLst>
        </pc:spChg>
        <pc:spChg chg="mod">
          <ac:chgData name="Michael Johnson" userId="29e5e5da8e65219c" providerId="LiveId" clId="{84A6C382-E397-4746-BC0D-72C5C46A211E}" dt="2025-03-31T23:26:16.770" v="757"/>
          <ac:spMkLst>
            <pc:docMk/>
            <pc:sldMk cId="1152139869" sldId="260"/>
            <ac:spMk id="14" creationId="{515E8BF4-CE9D-BC9C-BFFD-81062EAB8E7F}"/>
          </ac:spMkLst>
        </pc:spChg>
        <pc:spChg chg="mod">
          <ac:chgData name="Michael Johnson" userId="29e5e5da8e65219c" providerId="LiveId" clId="{84A6C382-E397-4746-BC0D-72C5C46A211E}" dt="2025-03-31T21:23:16.781" v="491" actId="165"/>
          <ac:spMkLst>
            <pc:docMk/>
            <pc:sldMk cId="1152139869" sldId="260"/>
            <ac:spMk id="14" creationId="{EF287971-BA5D-22A8-AF63-8C049FF51E73}"/>
          </ac:spMkLst>
        </pc:spChg>
        <pc:spChg chg="mod">
          <ac:chgData name="Michael Johnson" userId="29e5e5da8e65219c" providerId="LiveId" clId="{84A6C382-E397-4746-BC0D-72C5C46A211E}" dt="2025-03-31T21:23:47.171" v="495"/>
          <ac:spMkLst>
            <pc:docMk/>
            <pc:sldMk cId="1152139869" sldId="260"/>
            <ac:spMk id="21" creationId="{50E432A7-F87C-ACD5-8F08-3E30DC9D8CC8}"/>
          </ac:spMkLst>
        </pc:spChg>
        <pc:spChg chg="mod">
          <ac:chgData name="Michael Johnson" userId="29e5e5da8e65219c" providerId="LiveId" clId="{84A6C382-E397-4746-BC0D-72C5C46A211E}" dt="2025-03-31T21:23:47.171" v="495"/>
          <ac:spMkLst>
            <pc:docMk/>
            <pc:sldMk cId="1152139869" sldId="260"/>
            <ac:spMk id="23" creationId="{0A1D8745-148F-E2DB-6B3A-8578D32B0FF7}"/>
          </ac:spMkLst>
        </pc:spChg>
        <pc:spChg chg="mod">
          <ac:chgData name="Michael Johnson" userId="29e5e5da8e65219c" providerId="LiveId" clId="{84A6C382-E397-4746-BC0D-72C5C46A211E}" dt="2025-03-31T21:24:32.515" v="508"/>
          <ac:spMkLst>
            <pc:docMk/>
            <pc:sldMk cId="1152139869" sldId="260"/>
            <ac:spMk id="31" creationId="{980D0349-8D55-6324-447A-405285F6AE04}"/>
          </ac:spMkLst>
        </pc:spChg>
        <pc:spChg chg="mod">
          <ac:chgData name="Michael Johnson" userId="29e5e5da8e65219c" providerId="LiveId" clId="{84A6C382-E397-4746-BC0D-72C5C46A211E}" dt="2025-03-31T21:25:08.759" v="515" actId="207"/>
          <ac:spMkLst>
            <pc:docMk/>
            <pc:sldMk cId="1152139869" sldId="260"/>
            <ac:spMk id="33" creationId="{A3FDF217-818D-AB94-752D-5125EE92CC49}"/>
          </ac:spMkLst>
        </pc:spChg>
        <pc:spChg chg="add mod">
          <ac:chgData name="Michael Johnson" userId="29e5e5da8e65219c" providerId="LiveId" clId="{84A6C382-E397-4746-BC0D-72C5C46A211E}" dt="2025-03-31T21:26:05.521" v="526" actId="1076"/>
          <ac:spMkLst>
            <pc:docMk/>
            <pc:sldMk cId="1152139869" sldId="260"/>
            <ac:spMk id="46" creationId="{9835D2D8-2CCE-CD67-23D7-B3333A0B1ECE}"/>
          </ac:spMkLst>
        </pc:spChg>
        <pc:spChg chg="add mod">
          <ac:chgData name="Michael Johnson" userId="29e5e5da8e65219c" providerId="LiveId" clId="{84A6C382-E397-4746-BC0D-72C5C46A211E}" dt="2025-03-31T21:26:41.026" v="584" actId="1076"/>
          <ac:spMkLst>
            <pc:docMk/>
            <pc:sldMk cId="1152139869" sldId="260"/>
            <ac:spMk id="47" creationId="{BDA18118-6552-D665-4CBF-BCB51AEA2522}"/>
          </ac:spMkLst>
        </pc:spChg>
        <pc:spChg chg="add mod">
          <ac:chgData name="Michael Johnson" userId="29e5e5da8e65219c" providerId="LiveId" clId="{84A6C382-E397-4746-BC0D-72C5C46A211E}" dt="2025-03-31T23:25:51.309" v="752" actId="1076"/>
          <ac:spMkLst>
            <pc:docMk/>
            <pc:sldMk cId="1152139869" sldId="260"/>
            <ac:spMk id="48" creationId="{2171E893-0C10-1AC6-38A9-17EFB82C0ADF}"/>
          </ac:spMkLst>
        </pc:spChg>
        <pc:grpChg chg="add del mod">
          <ac:chgData name="Michael Johnson" userId="29e5e5da8e65219c" providerId="LiveId" clId="{84A6C382-E397-4746-BC0D-72C5C46A211E}" dt="2025-03-31T21:23:16.781" v="491" actId="165"/>
          <ac:grpSpMkLst>
            <pc:docMk/>
            <pc:sldMk cId="1152139869" sldId="260"/>
            <ac:grpSpMk id="6" creationId="{5AA300A8-C417-A1E1-CB55-DDF8316C259C}"/>
          </ac:grpSpMkLst>
        </pc:grpChg>
        <pc:grpChg chg="add del mod topLvl">
          <ac:chgData name="Michael Johnson" userId="29e5e5da8e65219c" providerId="LiveId" clId="{84A6C382-E397-4746-BC0D-72C5C46A211E}" dt="2025-03-31T21:24:42.776" v="510" actId="478"/>
          <ac:grpSpMkLst>
            <pc:docMk/>
            <pc:sldMk cId="1152139869" sldId="260"/>
            <ac:grpSpMk id="8" creationId="{EB686321-1810-0678-764E-B0AB60427E36}"/>
          </ac:grpSpMkLst>
        </pc:grpChg>
        <pc:grpChg chg="add mod">
          <ac:chgData name="Michael Johnson" userId="29e5e5da8e65219c" providerId="LiveId" clId="{84A6C382-E397-4746-BC0D-72C5C46A211E}" dt="2025-03-31T23:26:22.474" v="759" actId="1076"/>
          <ac:grpSpMkLst>
            <pc:docMk/>
            <pc:sldMk cId="1152139869" sldId="260"/>
            <ac:grpSpMk id="11" creationId="{23930578-EAE0-EC5D-EA9A-5BAE65D6F0B0}"/>
          </ac:grpSpMkLst>
        </pc:grpChg>
        <pc:grpChg chg="mod">
          <ac:chgData name="Michael Johnson" userId="29e5e5da8e65219c" providerId="LiveId" clId="{84A6C382-E397-4746-BC0D-72C5C46A211E}" dt="2025-03-31T21:23:16.781" v="491" actId="165"/>
          <ac:grpSpMkLst>
            <pc:docMk/>
            <pc:sldMk cId="1152139869" sldId="260"/>
            <ac:grpSpMk id="13" creationId="{7B4A10B9-87BE-2D5C-37CB-A54629E5615C}"/>
          </ac:grpSpMkLst>
        </pc:grpChg>
        <pc:grpChg chg="add mod">
          <ac:chgData name="Michael Johnson" userId="29e5e5da8e65219c" providerId="LiveId" clId="{84A6C382-E397-4746-BC0D-72C5C46A211E}" dt="2025-03-31T21:24:22.697" v="504" actId="1076"/>
          <ac:grpSpMkLst>
            <pc:docMk/>
            <pc:sldMk cId="1152139869" sldId="260"/>
            <ac:grpSpMk id="19" creationId="{294A268E-244F-92A4-217D-2D685EF572B3}"/>
          </ac:grpSpMkLst>
        </pc:grpChg>
        <pc:grpChg chg="mod">
          <ac:chgData name="Michael Johnson" userId="29e5e5da8e65219c" providerId="LiveId" clId="{84A6C382-E397-4746-BC0D-72C5C46A211E}" dt="2025-03-31T21:23:47.171" v="495"/>
          <ac:grpSpMkLst>
            <pc:docMk/>
            <pc:sldMk cId="1152139869" sldId="260"/>
            <ac:grpSpMk id="22" creationId="{2B4D67D2-5DD5-6BCF-1C7A-58F81CA3C8A7}"/>
          </ac:grpSpMkLst>
        </pc:grpChg>
        <pc:grpChg chg="add mod">
          <ac:chgData name="Michael Johnson" userId="29e5e5da8e65219c" providerId="LiveId" clId="{84A6C382-E397-4746-BC0D-72C5C46A211E}" dt="2025-03-31T21:25:15.961" v="516" actId="164"/>
          <ac:grpSpMkLst>
            <pc:docMk/>
            <pc:sldMk cId="1152139869" sldId="260"/>
            <ac:grpSpMk id="29" creationId="{3E20AD55-7636-77E2-8FEC-87C23EC4005F}"/>
          </ac:grpSpMkLst>
        </pc:grpChg>
        <pc:grpChg chg="mod">
          <ac:chgData name="Michael Johnson" userId="29e5e5da8e65219c" providerId="LiveId" clId="{84A6C382-E397-4746-BC0D-72C5C46A211E}" dt="2025-03-31T21:24:32.515" v="508"/>
          <ac:grpSpMkLst>
            <pc:docMk/>
            <pc:sldMk cId="1152139869" sldId="260"/>
            <ac:grpSpMk id="32" creationId="{3D11CB47-4C34-AD99-5E9E-177ABD21E94A}"/>
          </ac:grpSpMkLst>
        </pc:grpChg>
        <pc:grpChg chg="del mod">
          <ac:chgData name="Michael Johnson" userId="29e5e5da8e65219c" providerId="LiveId" clId="{84A6C382-E397-4746-BC0D-72C5C46A211E}" dt="2025-03-31T21:28:27.804" v="614" actId="478"/>
          <ac:grpSpMkLst>
            <pc:docMk/>
            <pc:sldMk cId="1152139869" sldId="260"/>
            <ac:grpSpMk id="38" creationId="{587EB89E-FB99-5438-D1F3-407E8857BCF1}"/>
          </ac:grpSpMkLst>
        </pc:grpChg>
        <pc:grpChg chg="add mod">
          <ac:chgData name="Michael Johnson" userId="29e5e5da8e65219c" providerId="LiveId" clId="{84A6C382-E397-4746-BC0D-72C5C46A211E}" dt="2025-03-31T21:25:19.693" v="518" actId="1076"/>
          <ac:grpSpMkLst>
            <pc:docMk/>
            <pc:sldMk cId="1152139869" sldId="260"/>
            <ac:grpSpMk id="43" creationId="{58BE4BAE-DBA3-B013-C61E-8E530F795405}"/>
          </ac:grpSpMkLst>
        </pc:grpChg>
        <pc:picChg chg="mod">
          <ac:chgData name="Michael Johnson" userId="29e5e5da8e65219c" providerId="LiveId" clId="{84A6C382-E397-4746-BC0D-72C5C46A211E}" dt="2025-03-31T21:23:16.781" v="491" actId="165"/>
          <ac:picMkLst>
            <pc:docMk/>
            <pc:sldMk cId="1152139869" sldId="260"/>
            <ac:picMk id="11" creationId="{44E3F144-5885-B145-49F2-0C9784227B2A}"/>
          </ac:picMkLst>
        </pc:picChg>
        <pc:picChg chg="mod">
          <ac:chgData name="Michael Johnson" userId="29e5e5da8e65219c" providerId="LiveId" clId="{84A6C382-E397-4746-BC0D-72C5C46A211E}" dt="2025-03-31T21:23:16.781" v="491" actId="165"/>
          <ac:picMkLst>
            <pc:docMk/>
            <pc:sldMk cId="1152139869" sldId="260"/>
            <ac:picMk id="15" creationId="{36B769B4-157D-CBD3-5C01-5E77CCD4B58A}"/>
          </ac:picMkLst>
        </pc:picChg>
        <pc:picChg chg="mod">
          <ac:chgData name="Michael Johnson" userId="29e5e5da8e65219c" providerId="LiveId" clId="{84A6C382-E397-4746-BC0D-72C5C46A211E}" dt="2025-03-31T21:23:47.171" v="495"/>
          <ac:picMkLst>
            <pc:docMk/>
            <pc:sldMk cId="1152139869" sldId="260"/>
            <ac:picMk id="20" creationId="{E8A73293-D6E2-EA48-78BE-01A738312749}"/>
          </ac:picMkLst>
        </pc:picChg>
        <pc:picChg chg="mod">
          <ac:chgData name="Michael Johnson" userId="29e5e5da8e65219c" providerId="LiveId" clId="{84A6C382-E397-4746-BC0D-72C5C46A211E}" dt="2025-03-31T21:23:47.171" v="495"/>
          <ac:picMkLst>
            <pc:docMk/>
            <pc:sldMk cId="1152139869" sldId="260"/>
            <ac:picMk id="24" creationId="{66272CE1-B7A4-A370-A5B7-A7F97A67DC0F}"/>
          </ac:picMkLst>
        </pc:picChg>
        <pc:picChg chg="mod">
          <ac:chgData name="Michael Johnson" userId="29e5e5da8e65219c" providerId="LiveId" clId="{84A6C382-E397-4746-BC0D-72C5C46A211E}" dt="2025-03-31T21:23:47.171" v="495"/>
          <ac:picMkLst>
            <pc:docMk/>
            <pc:sldMk cId="1152139869" sldId="260"/>
            <ac:picMk id="25" creationId="{7786BE8B-C832-BB3D-57E1-089DB512D5D0}"/>
          </ac:picMkLst>
        </pc:picChg>
        <pc:picChg chg="mod">
          <ac:chgData name="Michael Johnson" userId="29e5e5da8e65219c" providerId="LiveId" clId="{84A6C382-E397-4746-BC0D-72C5C46A211E}" dt="2025-03-31T21:24:32.515" v="508"/>
          <ac:picMkLst>
            <pc:docMk/>
            <pc:sldMk cId="1152139869" sldId="260"/>
            <ac:picMk id="30" creationId="{A1C7542F-AA4B-1170-EC33-7072345E3D67}"/>
          </ac:picMkLst>
        </pc:picChg>
        <pc:picChg chg="mod">
          <ac:chgData name="Michael Johnson" userId="29e5e5da8e65219c" providerId="LiveId" clId="{84A6C382-E397-4746-BC0D-72C5C46A211E}" dt="2025-03-31T21:24:32.515" v="508"/>
          <ac:picMkLst>
            <pc:docMk/>
            <pc:sldMk cId="1152139869" sldId="260"/>
            <ac:picMk id="34" creationId="{B40B725E-1AC9-68A3-B7EB-CF3AB37A3C3D}"/>
          </ac:picMkLst>
        </pc:picChg>
        <pc:picChg chg="mod">
          <ac:chgData name="Michael Johnson" userId="29e5e5da8e65219c" providerId="LiveId" clId="{84A6C382-E397-4746-BC0D-72C5C46A211E}" dt="2025-03-31T21:24:32.515" v="508"/>
          <ac:picMkLst>
            <pc:docMk/>
            <pc:sldMk cId="1152139869" sldId="260"/>
            <ac:picMk id="35" creationId="{F5F61969-4C03-974D-84BF-2BD8FA7D3621}"/>
          </ac:picMkLst>
        </pc:picChg>
        <pc:cxnChg chg="mod">
          <ac:chgData name="Michael Johnson" userId="29e5e5da8e65219c" providerId="LiveId" clId="{84A6C382-E397-4746-BC0D-72C5C46A211E}" dt="2025-03-31T21:23:16.781" v="491" actId="165"/>
          <ac:cxnSpMkLst>
            <pc:docMk/>
            <pc:sldMk cId="1152139869" sldId="260"/>
            <ac:cxnSpMk id="18" creationId="{8EDCA6E3-F6A6-25ED-28A6-05E0CCFAFC82}"/>
          </ac:cxnSpMkLst>
        </pc:cxnChg>
        <pc:cxnChg chg="mod">
          <ac:chgData name="Michael Johnson" userId="29e5e5da8e65219c" providerId="LiveId" clId="{84A6C382-E397-4746-BC0D-72C5C46A211E}" dt="2025-03-31T21:23:47.171" v="495"/>
          <ac:cxnSpMkLst>
            <pc:docMk/>
            <pc:sldMk cId="1152139869" sldId="260"/>
            <ac:cxnSpMk id="26" creationId="{5543DF9B-2A55-6E15-04E7-B80543C2E3D3}"/>
          </ac:cxnSpMkLst>
        </pc:cxnChg>
        <pc:cxnChg chg="mod">
          <ac:chgData name="Michael Johnson" userId="29e5e5da8e65219c" providerId="LiveId" clId="{84A6C382-E397-4746-BC0D-72C5C46A211E}" dt="2025-03-31T21:23:47.171" v="495"/>
          <ac:cxnSpMkLst>
            <pc:docMk/>
            <pc:sldMk cId="1152139869" sldId="260"/>
            <ac:cxnSpMk id="27" creationId="{1B12246B-BDD4-C8DC-1AE7-10EB06294EE7}"/>
          </ac:cxnSpMkLst>
        </pc:cxnChg>
        <pc:cxnChg chg="mod">
          <ac:chgData name="Michael Johnson" userId="29e5e5da8e65219c" providerId="LiveId" clId="{84A6C382-E397-4746-BC0D-72C5C46A211E}" dt="2025-03-31T21:23:47.171" v="495"/>
          <ac:cxnSpMkLst>
            <pc:docMk/>
            <pc:sldMk cId="1152139869" sldId="260"/>
            <ac:cxnSpMk id="28" creationId="{F3F4D8AB-D0DB-EDBA-6A5D-05CE610872CE}"/>
          </ac:cxnSpMkLst>
        </pc:cxnChg>
        <pc:cxnChg chg="mod">
          <ac:chgData name="Michael Johnson" userId="29e5e5da8e65219c" providerId="LiveId" clId="{84A6C382-E397-4746-BC0D-72C5C46A211E}" dt="2025-03-31T21:24:32.515" v="508"/>
          <ac:cxnSpMkLst>
            <pc:docMk/>
            <pc:sldMk cId="1152139869" sldId="260"/>
            <ac:cxnSpMk id="36" creationId="{8A8CDCEC-3C6C-0157-0EFD-0F26C9084491}"/>
          </ac:cxnSpMkLst>
        </pc:cxnChg>
        <pc:cxnChg chg="mod">
          <ac:chgData name="Michael Johnson" userId="29e5e5da8e65219c" providerId="LiveId" clId="{84A6C382-E397-4746-BC0D-72C5C46A211E}" dt="2025-03-31T21:24:32.515" v="508"/>
          <ac:cxnSpMkLst>
            <pc:docMk/>
            <pc:sldMk cId="1152139869" sldId="260"/>
            <ac:cxnSpMk id="37" creationId="{55843295-EFC9-2AAC-5002-74E16B4922DE}"/>
          </ac:cxnSpMkLst>
        </pc:cxnChg>
        <pc:cxnChg chg="mod">
          <ac:chgData name="Michael Johnson" userId="29e5e5da8e65219c" providerId="LiveId" clId="{84A6C382-E397-4746-BC0D-72C5C46A211E}" dt="2025-03-31T21:24:32.515" v="508"/>
          <ac:cxnSpMkLst>
            <pc:docMk/>
            <pc:sldMk cId="1152139869" sldId="260"/>
            <ac:cxnSpMk id="42" creationId="{7B8FB29D-7BD1-D1B3-3FA6-4A92640EE575}"/>
          </ac:cxnSpMkLst>
        </pc:cxnChg>
        <pc:cxnChg chg="add mod">
          <ac:chgData name="Michael Johnson" userId="29e5e5da8e65219c" providerId="LiveId" clId="{84A6C382-E397-4746-BC0D-72C5C46A211E}" dt="2025-03-31T21:25:46.352" v="524" actId="1582"/>
          <ac:cxnSpMkLst>
            <pc:docMk/>
            <pc:sldMk cId="1152139869" sldId="260"/>
            <ac:cxnSpMk id="45" creationId="{871CCFBF-B607-FF0C-F7D4-0BC241F96F6B}"/>
          </ac:cxnSpMkLst>
        </pc:cxnChg>
        <pc:cxnChg chg="add mod">
          <ac:chgData name="Michael Johnson" userId="29e5e5da8e65219c" providerId="LiveId" clId="{84A6C382-E397-4746-BC0D-72C5C46A211E}" dt="2025-03-31T21:27:20.479" v="605" actId="1582"/>
          <ac:cxnSpMkLst>
            <pc:docMk/>
            <pc:sldMk cId="1152139869" sldId="260"/>
            <ac:cxnSpMk id="50" creationId="{A8E2827A-EAC8-ABB7-F1D1-DDC65F7EA37C}"/>
          </ac:cxnSpMkLst>
        </pc:cxnChg>
        <pc:cxnChg chg="add del mod">
          <ac:chgData name="Michael Johnson" userId="29e5e5da8e65219c" providerId="LiveId" clId="{84A6C382-E397-4746-BC0D-72C5C46A211E}" dt="2025-03-31T21:27:26.544" v="607" actId="478"/>
          <ac:cxnSpMkLst>
            <pc:docMk/>
            <pc:sldMk cId="1152139869" sldId="260"/>
            <ac:cxnSpMk id="52" creationId="{3C1D8FD6-BA74-A807-A6E0-A293F7B55130}"/>
          </ac:cxnSpMkLst>
        </pc:cxnChg>
        <pc:cxnChg chg="add mod">
          <ac:chgData name="Michael Johnson" userId="29e5e5da8e65219c" providerId="LiveId" clId="{84A6C382-E397-4746-BC0D-72C5C46A211E}" dt="2025-03-31T21:27:37.375" v="610" actId="1582"/>
          <ac:cxnSpMkLst>
            <pc:docMk/>
            <pc:sldMk cId="1152139869" sldId="260"/>
            <ac:cxnSpMk id="54" creationId="{81B881E1-8327-A036-CF09-28ECEF73522D}"/>
          </ac:cxnSpMkLst>
        </pc:cxnChg>
        <pc:cxnChg chg="add mod">
          <ac:chgData name="Michael Johnson" userId="29e5e5da8e65219c" providerId="LiveId" clId="{84A6C382-E397-4746-BC0D-72C5C46A211E}" dt="2025-03-31T23:25:51.309" v="752" actId="1076"/>
          <ac:cxnSpMkLst>
            <pc:docMk/>
            <pc:sldMk cId="1152139869" sldId="260"/>
            <ac:cxnSpMk id="56" creationId="{68C19A5B-8D33-B03D-5137-CA85574CF07E}"/>
          </ac:cxnSpMkLst>
        </pc:cxnChg>
      </pc:sldChg>
      <pc:sldChg chg="addSp delSp modSp add mod modNotesTx">
        <pc:chgData name="Michael Johnson" userId="29e5e5da8e65219c" providerId="LiveId" clId="{84A6C382-E397-4746-BC0D-72C5C46A211E}" dt="2025-03-31T21:28:32.529" v="616" actId="478"/>
        <pc:sldMkLst>
          <pc:docMk/>
          <pc:sldMk cId="239992767" sldId="261"/>
        </pc:sldMkLst>
        <pc:spChg chg="add mod">
          <ac:chgData name="Michael Johnson" userId="29e5e5da8e65219c" providerId="LiveId" clId="{84A6C382-E397-4746-BC0D-72C5C46A211E}" dt="2025-03-31T21:09:19.062" v="195"/>
          <ac:spMkLst>
            <pc:docMk/>
            <pc:sldMk cId="239992767" sldId="261"/>
            <ac:spMk id="2" creationId="{420AFD5B-909C-F55A-A7D6-E31C4D52A598}"/>
          </ac:spMkLst>
        </pc:spChg>
        <pc:spChg chg="add mod">
          <ac:chgData name="Michael Johnson" userId="29e5e5da8e65219c" providerId="LiveId" clId="{84A6C382-E397-4746-BC0D-72C5C46A211E}" dt="2025-03-31T21:09:19.062" v="195"/>
          <ac:spMkLst>
            <pc:docMk/>
            <pc:sldMk cId="239992767" sldId="261"/>
            <ac:spMk id="3" creationId="{41D001A9-8BA8-0CC2-5689-08DB95C7913B}"/>
          </ac:spMkLst>
        </pc:spChg>
        <pc:spChg chg="add mod">
          <ac:chgData name="Michael Johnson" userId="29e5e5da8e65219c" providerId="LiveId" clId="{84A6C382-E397-4746-BC0D-72C5C46A211E}" dt="2025-03-31T21:09:19.062" v="195"/>
          <ac:spMkLst>
            <pc:docMk/>
            <pc:sldMk cId="239992767" sldId="261"/>
            <ac:spMk id="4" creationId="{637FDCBE-94A2-B571-6848-AACFC0651F63}"/>
          </ac:spMkLst>
        </pc:spChg>
        <pc:spChg chg="add mod">
          <ac:chgData name="Michael Johnson" userId="29e5e5da8e65219c" providerId="LiveId" clId="{84A6C382-E397-4746-BC0D-72C5C46A211E}" dt="2025-03-31T21:09:19.062" v="195"/>
          <ac:spMkLst>
            <pc:docMk/>
            <pc:sldMk cId="239992767" sldId="261"/>
            <ac:spMk id="7" creationId="{375558C4-EF7A-C187-3D1C-38E20A51B9EC}"/>
          </ac:spMkLst>
        </pc:spChg>
        <pc:spChg chg="add mod">
          <ac:chgData name="Michael Johnson" userId="29e5e5da8e65219c" providerId="LiveId" clId="{84A6C382-E397-4746-BC0D-72C5C46A211E}" dt="2025-03-31T21:09:19.062" v="195"/>
          <ac:spMkLst>
            <pc:docMk/>
            <pc:sldMk cId="239992767" sldId="261"/>
            <ac:spMk id="8" creationId="{CED10009-A908-8225-69E0-4640930F729E}"/>
          </ac:spMkLst>
        </pc:spChg>
        <pc:spChg chg="del mod">
          <ac:chgData name="Michael Johnson" userId="29e5e5da8e65219c" providerId="LiveId" clId="{84A6C382-E397-4746-BC0D-72C5C46A211E}" dt="2025-03-31T21:28:32.529" v="616" actId="478"/>
          <ac:spMkLst>
            <pc:docMk/>
            <pc:sldMk cId="239992767" sldId="261"/>
            <ac:spMk id="9" creationId="{4523D664-837D-CCB6-9F94-94559531FFBA}"/>
          </ac:spMkLst>
        </pc:spChg>
        <pc:spChg chg="add mod">
          <ac:chgData name="Michael Johnson" userId="29e5e5da8e65219c" providerId="LiveId" clId="{84A6C382-E397-4746-BC0D-72C5C46A211E}" dt="2025-03-31T21:13:57.755" v="335" actId="14100"/>
          <ac:spMkLst>
            <pc:docMk/>
            <pc:sldMk cId="239992767" sldId="261"/>
            <ac:spMk id="10" creationId="{695A4BA6-ED91-D64B-4B50-9748A14DC18A}"/>
          </ac:spMkLst>
        </pc:spChg>
        <pc:spChg chg="add mod">
          <ac:chgData name="Michael Johnson" userId="29e5e5da8e65219c" providerId="LiveId" clId="{84A6C382-E397-4746-BC0D-72C5C46A211E}" dt="2025-03-31T21:12:07.833" v="270" actId="1076"/>
          <ac:spMkLst>
            <pc:docMk/>
            <pc:sldMk cId="239992767" sldId="261"/>
            <ac:spMk id="11" creationId="{39B59230-8F07-62A5-06F5-9DE7CE2D2145}"/>
          </ac:spMkLst>
        </pc:spChg>
        <pc:spChg chg="add mod">
          <ac:chgData name="Michael Johnson" userId="29e5e5da8e65219c" providerId="LiveId" clId="{84A6C382-E397-4746-BC0D-72C5C46A211E}" dt="2025-03-31T21:09:46.568" v="198" actId="1076"/>
          <ac:spMkLst>
            <pc:docMk/>
            <pc:sldMk cId="239992767" sldId="261"/>
            <ac:spMk id="12" creationId="{EE9A05F0-7785-780D-320F-3E98C2A59514}"/>
          </ac:spMkLst>
        </pc:spChg>
        <pc:spChg chg="add mod">
          <ac:chgData name="Michael Johnson" userId="29e5e5da8e65219c" providerId="LiveId" clId="{84A6C382-E397-4746-BC0D-72C5C46A211E}" dt="2025-03-31T21:11:31.072" v="265" actId="1076"/>
          <ac:spMkLst>
            <pc:docMk/>
            <pc:sldMk cId="239992767" sldId="261"/>
            <ac:spMk id="17" creationId="{4CE082C5-E8F0-7E1A-2590-EEB8C70EB5AA}"/>
          </ac:spMkLst>
        </pc:spChg>
        <pc:spChg chg="add mod">
          <ac:chgData name="Michael Johnson" userId="29e5e5da8e65219c" providerId="LiveId" clId="{84A6C382-E397-4746-BC0D-72C5C46A211E}" dt="2025-03-31T21:19:15.194" v="405" actId="1076"/>
          <ac:spMkLst>
            <pc:docMk/>
            <pc:sldMk cId="239992767" sldId="261"/>
            <ac:spMk id="21" creationId="{C83E20E0-E4DA-B17F-37E4-E8471AE8BF9B}"/>
          </ac:spMkLst>
        </pc:spChg>
        <pc:spChg chg="add mod">
          <ac:chgData name="Michael Johnson" userId="29e5e5da8e65219c" providerId="LiveId" clId="{84A6C382-E397-4746-BC0D-72C5C46A211E}" dt="2025-03-31T21:12:39.137" v="298" actId="1076"/>
          <ac:spMkLst>
            <pc:docMk/>
            <pc:sldMk cId="239992767" sldId="261"/>
            <ac:spMk id="22" creationId="{7910A7B9-160A-C5A1-D2DF-377877416413}"/>
          </ac:spMkLst>
        </pc:spChg>
        <pc:spChg chg="add mod">
          <ac:chgData name="Michael Johnson" userId="29e5e5da8e65219c" providerId="LiveId" clId="{84A6C382-E397-4746-BC0D-72C5C46A211E}" dt="2025-03-31T21:13:03.316" v="317" actId="14100"/>
          <ac:spMkLst>
            <pc:docMk/>
            <pc:sldMk cId="239992767" sldId="261"/>
            <ac:spMk id="23" creationId="{EC7C7765-BD49-8C98-8FA0-9FE72AD55673}"/>
          </ac:spMkLst>
        </pc:spChg>
        <pc:spChg chg="add mod">
          <ac:chgData name="Michael Johnson" userId="29e5e5da8e65219c" providerId="LiveId" clId="{84A6C382-E397-4746-BC0D-72C5C46A211E}" dt="2025-03-31T21:13:32.913" v="330" actId="1076"/>
          <ac:spMkLst>
            <pc:docMk/>
            <pc:sldMk cId="239992767" sldId="261"/>
            <ac:spMk id="24" creationId="{33B51EC5-4DE2-455A-B6A9-23D4D63C8D9E}"/>
          </ac:spMkLst>
        </pc:spChg>
        <pc:spChg chg="mod">
          <ac:chgData name="Michael Johnson" userId="29e5e5da8e65219c" providerId="LiveId" clId="{84A6C382-E397-4746-BC0D-72C5C46A211E}" dt="2025-03-31T21:16:36.576" v="351"/>
          <ac:spMkLst>
            <pc:docMk/>
            <pc:sldMk cId="239992767" sldId="261"/>
            <ac:spMk id="44" creationId="{FDCE722E-2FAE-FAD1-EA9F-6D6E0827880F}"/>
          </ac:spMkLst>
        </pc:spChg>
        <pc:spChg chg="mod">
          <ac:chgData name="Michael Johnson" userId="29e5e5da8e65219c" providerId="LiveId" clId="{84A6C382-E397-4746-BC0D-72C5C46A211E}" dt="2025-03-31T21:16:36.576" v="351"/>
          <ac:spMkLst>
            <pc:docMk/>
            <pc:sldMk cId="239992767" sldId="261"/>
            <ac:spMk id="46" creationId="{9FE5BB1E-7E96-11FA-7A7E-C05ED0541780}"/>
          </ac:spMkLst>
        </pc:spChg>
        <pc:spChg chg="add mod ord">
          <ac:chgData name="Michael Johnson" userId="29e5e5da8e65219c" providerId="LiveId" clId="{84A6C382-E397-4746-BC0D-72C5C46A211E}" dt="2025-03-31T21:19:05.930" v="403" actId="164"/>
          <ac:spMkLst>
            <pc:docMk/>
            <pc:sldMk cId="239992767" sldId="261"/>
            <ac:spMk id="52" creationId="{F360D381-96DB-E5B5-61AD-4A374944574D}"/>
          </ac:spMkLst>
        </pc:spChg>
        <pc:spChg chg="add mod">
          <ac:chgData name="Michael Johnson" userId="29e5e5da8e65219c" providerId="LiveId" clId="{84A6C382-E397-4746-BC0D-72C5C46A211E}" dt="2025-03-31T21:19:05.930" v="403" actId="164"/>
          <ac:spMkLst>
            <pc:docMk/>
            <pc:sldMk cId="239992767" sldId="261"/>
            <ac:spMk id="53" creationId="{142C2A4B-E837-0805-5285-21B47585017A}"/>
          </ac:spMkLst>
        </pc:spChg>
        <pc:spChg chg="mod">
          <ac:chgData name="Michael Johnson" userId="29e5e5da8e65219c" providerId="LiveId" clId="{84A6C382-E397-4746-BC0D-72C5C46A211E}" dt="2025-03-31T21:17:48.101" v="388"/>
          <ac:spMkLst>
            <pc:docMk/>
            <pc:sldMk cId="239992767" sldId="261"/>
            <ac:spMk id="56" creationId="{90C0D152-0B16-209A-D0A0-D405EFDCB175}"/>
          </ac:spMkLst>
        </pc:spChg>
        <pc:spChg chg="mod">
          <ac:chgData name="Michael Johnson" userId="29e5e5da8e65219c" providerId="LiveId" clId="{84A6C382-E397-4746-BC0D-72C5C46A211E}" dt="2025-03-31T21:18:26.268" v="395" actId="207"/>
          <ac:spMkLst>
            <pc:docMk/>
            <pc:sldMk cId="239992767" sldId="261"/>
            <ac:spMk id="58" creationId="{D3D415C0-ABC9-1F8D-2C96-41A437FD853C}"/>
          </ac:spMkLst>
        </pc:spChg>
        <pc:spChg chg="mod">
          <ac:chgData name="Michael Johnson" userId="29e5e5da8e65219c" providerId="LiveId" clId="{84A6C382-E397-4746-BC0D-72C5C46A211E}" dt="2025-03-31T21:24:09.312" v="497"/>
          <ac:spMkLst>
            <pc:docMk/>
            <pc:sldMk cId="239992767" sldId="261"/>
            <ac:spMk id="70" creationId="{0EA25A1D-182E-786C-0D1D-6763A73981AA}"/>
          </ac:spMkLst>
        </pc:spChg>
        <pc:spChg chg="mod">
          <ac:chgData name="Michael Johnson" userId="29e5e5da8e65219c" providerId="LiveId" clId="{84A6C382-E397-4746-BC0D-72C5C46A211E}" dt="2025-03-31T21:24:09.312" v="497"/>
          <ac:spMkLst>
            <pc:docMk/>
            <pc:sldMk cId="239992767" sldId="261"/>
            <ac:spMk id="72" creationId="{28A52E64-41BA-5314-DE7F-ADB3A98FE842}"/>
          </ac:spMkLst>
        </pc:spChg>
        <pc:grpChg chg="del">
          <ac:chgData name="Michael Johnson" userId="29e5e5da8e65219c" providerId="LiveId" clId="{84A6C382-E397-4746-BC0D-72C5C46A211E}" dt="2025-03-31T21:20:27.285" v="456" actId="478"/>
          <ac:grpSpMkLst>
            <pc:docMk/>
            <pc:sldMk cId="239992767" sldId="261"/>
            <ac:grpSpMk id="38" creationId="{FE341586-EB6C-5A02-0294-2C7C837578E8}"/>
          </ac:grpSpMkLst>
        </pc:grpChg>
        <pc:grpChg chg="add del mod">
          <ac:chgData name="Michael Johnson" userId="29e5e5da8e65219c" providerId="LiveId" clId="{84A6C382-E397-4746-BC0D-72C5C46A211E}" dt="2025-03-31T21:17:30.115" v="387" actId="478"/>
          <ac:grpSpMkLst>
            <pc:docMk/>
            <pc:sldMk cId="239992767" sldId="261"/>
            <ac:grpSpMk id="42" creationId="{5A22DA47-E14E-10D6-CD3A-33D9818AA795}"/>
          </ac:grpSpMkLst>
        </pc:grpChg>
        <pc:grpChg chg="mod">
          <ac:chgData name="Michael Johnson" userId="29e5e5da8e65219c" providerId="LiveId" clId="{84A6C382-E397-4746-BC0D-72C5C46A211E}" dt="2025-03-31T21:16:36.576" v="351"/>
          <ac:grpSpMkLst>
            <pc:docMk/>
            <pc:sldMk cId="239992767" sldId="261"/>
            <ac:grpSpMk id="45" creationId="{BF19EE96-A943-A051-8A3A-5C392241E94B}"/>
          </ac:grpSpMkLst>
        </pc:grpChg>
        <pc:grpChg chg="add mod">
          <ac:chgData name="Michael Johnson" userId="29e5e5da8e65219c" providerId="LiveId" clId="{84A6C382-E397-4746-BC0D-72C5C46A211E}" dt="2025-03-31T21:19:05.930" v="403" actId="164"/>
          <ac:grpSpMkLst>
            <pc:docMk/>
            <pc:sldMk cId="239992767" sldId="261"/>
            <ac:grpSpMk id="54" creationId="{727A5BB2-2F43-BD08-3EC5-FFD545B66F78}"/>
          </ac:grpSpMkLst>
        </pc:grpChg>
        <pc:grpChg chg="mod">
          <ac:chgData name="Michael Johnson" userId="29e5e5da8e65219c" providerId="LiveId" clId="{84A6C382-E397-4746-BC0D-72C5C46A211E}" dt="2025-03-31T21:17:48.101" v="388"/>
          <ac:grpSpMkLst>
            <pc:docMk/>
            <pc:sldMk cId="239992767" sldId="261"/>
            <ac:grpSpMk id="57" creationId="{CF2399C5-55D6-6B63-E83C-AD7C8DBC3B64}"/>
          </ac:grpSpMkLst>
        </pc:grpChg>
        <pc:grpChg chg="add mod">
          <ac:chgData name="Michael Johnson" userId="29e5e5da8e65219c" providerId="LiveId" clId="{84A6C382-E397-4746-BC0D-72C5C46A211E}" dt="2025-03-31T21:19:08.913" v="404" actId="1076"/>
          <ac:grpSpMkLst>
            <pc:docMk/>
            <pc:sldMk cId="239992767" sldId="261"/>
            <ac:grpSpMk id="63" creationId="{586EFD13-1FA9-E79E-1680-A893780D3259}"/>
          </ac:grpSpMkLst>
        </pc:grpChg>
        <pc:grpChg chg="add del mod">
          <ac:chgData name="Michael Johnson" userId="29e5e5da8e65219c" providerId="LiveId" clId="{84A6C382-E397-4746-BC0D-72C5C46A211E}" dt="2025-03-31T21:24:21.644" v="503" actId="1076"/>
          <ac:grpSpMkLst>
            <pc:docMk/>
            <pc:sldMk cId="239992767" sldId="261"/>
            <ac:grpSpMk id="68" creationId="{1DF5CAB7-3863-1CD7-DF47-1679ABE099D8}"/>
          </ac:grpSpMkLst>
        </pc:grpChg>
        <pc:grpChg chg="mod">
          <ac:chgData name="Michael Johnson" userId="29e5e5da8e65219c" providerId="LiveId" clId="{84A6C382-E397-4746-BC0D-72C5C46A211E}" dt="2025-03-31T21:24:09.312" v="497"/>
          <ac:grpSpMkLst>
            <pc:docMk/>
            <pc:sldMk cId="239992767" sldId="261"/>
            <ac:grpSpMk id="71" creationId="{736BDD6E-B856-821C-A4AA-3224964B4F3D}"/>
          </ac:grpSpMkLst>
        </pc:grpChg>
        <pc:picChg chg="mod">
          <ac:chgData name="Michael Johnson" userId="29e5e5da8e65219c" providerId="LiveId" clId="{84A6C382-E397-4746-BC0D-72C5C46A211E}" dt="2025-03-31T21:16:36.576" v="351"/>
          <ac:picMkLst>
            <pc:docMk/>
            <pc:sldMk cId="239992767" sldId="261"/>
            <ac:picMk id="43" creationId="{BAC73C87-EC28-90FC-3AA3-36AE1D2E33C1}"/>
          </ac:picMkLst>
        </pc:picChg>
        <pc:picChg chg="mod">
          <ac:chgData name="Michael Johnson" userId="29e5e5da8e65219c" providerId="LiveId" clId="{84A6C382-E397-4746-BC0D-72C5C46A211E}" dt="2025-03-31T21:16:36.576" v="351"/>
          <ac:picMkLst>
            <pc:docMk/>
            <pc:sldMk cId="239992767" sldId="261"/>
            <ac:picMk id="47" creationId="{2E4D1F10-D6A0-352E-1CFC-8717E23B8CD6}"/>
          </ac:picMkLst>
        </pc:picChg>
        <pc:picChg chg="mod">
          <ac:chgData name="Michael Johnson" userId="29e5e5da8e65219c" providerId="LiveId" clId="{84A6C382-E397-4746-BC0D-72C5C46A211E}" dt="2025-03-31T21:16:36.576" v="351"/>
          <ac:picMkLst>
            <pc:docMk/>
            <pc:sldMk cId="239992767" sldId="261"/>
            <ac:picMk id="48" creationId="{FBDFE35D-BC8E-853A-7E1B-36D8977200C7}"/>
          </ac:picMkLst>
        </pc:picChg>
        <pc:picChg chg="mod">
          <ac:chgData name="Michael Johnson" userId="29e5e5da8e65219c" providerId="LiveId" clId="{84A6C382-E397-4746-BC0D-72C5C46A211E}" dt="2025-03-31T21:17:48.101" v="388"/>
          <ac:picMkLst>
            <pc:docMk/>
            <pc:sldMk cId="239992767" sldId="261"/>
            <ac:picMk id="55" creationId="{4C998F14-269A-F5FA-25C9-62EBC8E81EAA}"/>
          </ac:picMkLst>
        </pc:picChg>
        <pc:picChg chg="mod">
          <ac:chgData name="Michael Johnson" userId="29e5e5da8e65219c" providerId="LiveId" clId="{84A6C382-E397-4746-BC0D-72C5C46A211E}" dt="2025-03-31T21:17:48.101" v="388"/>
          <ac:picMkLst>
            <pc:docMk/>
            <pc:sldMk cId="239992767" sldId="261"/>
            <ac:picMk id="59" creationId="{E5780E8A-3D75-C853-FDDC-7A81ECAA1A2E}"/>
          </ac:picMkLst>
        </pc:picChg>
        <pc:picChg chg="mod">
          <ac:chgData name="Michael Johnson" userId="29e5e5da8e65219c" providerId="LiveId" clId="{84A6C382-E397-4746-BC0D-72C5C46A211E}" dt="2025-03-31T21:24:09.312" v="497"/>
          <ac:picMkLst>
            <pc:docMk/>
            <pc:sldMk cId="239992767" sldId="261"/>
            <ac:picMk id="69" creationId="{D1B53780-8F36-5797-41AA-011437BF3974}"/>
          </ac:picMkLst>
        </pc:picChg>
        <pc:picChg chg="mod">
          <ac:chgData name="Michael Johnson" userId="29e5e5da8e65219c" providerId="LiveId" clId="{84A6C382-E397-4746-BC0D-72C5C46A211E}" dt="2025-03-31T21:24:09.312" v="497"/>
          <ac:picMkLst>
            <pc:docMk/>
            <pc:sldMk cId="239992767" sldId="261"/>
            <ac:picMk id="73" creationId="{E8062767-2514-0491-C18E-A9677113F671}"/>
          </ac:picMkLst>
        </pc:picChg>
        <pc:picChg chg="mod">
          <ac:chgData name="Michael Johnson" userId="29e5e5da8e65219c" providerId="LiveId" clId="{84A6C382-E397-4746-BC0D-72C5C46A211E}" dt="2025-03-31T21:24:09.312" v="497"/>
          <ac:picMkLst>
            <pc:docMk/>
            <pc:sldMk cId="239992767" sldId="261"/>
            <ac:picMk id="74" creationId="{128A2611-AB06-970A-16A1-361DCAC0E281}"/>
          </ac:picMkLst>
        </pc:picChg>
        <pc:cxnChg chg="add mod">
          <ac:chgData name="Michael Johnson" userId="29e5e5da8e65219c" providerId="LiveId" clId="{84A6C382-E397-4746-BC0D-72C5C46A211E}" dt="2025-03-31T21:09:19.062" v="195"/>
          <ac:cxnSpMkLst>
            <pc:docMk/>
            <pc:sldMk cId="239992767" sldId="261"/>
            <ac:cxnSpMk id="5" creationId="{C6476D41-949F-02D7-A6FD-66EF74CC31EB}"/>
          </ac:cxnSpMkLst>
        </pc:cxnChg>
        <pc:cxnChg chg="add mod">
          <ac:chgData name="Michael Johnson" userId="29e5e5da8e65219c" providerId="LiveId" clId="{84A6C382-E397-4746-BC0D-72C5C46A211E}" dt="2025-03-31T21:09:19.062" v="195"/>
          <ac:cxnSpMkLst>
            <pc:docMk/>
            <pc:sldMk cId="239992767" sldId="261"/>
            <ac:cxnSpMk id="6" creationId="{9C9F319F-20C1-6E3D-2132-896E2445549A}"/>
          </ac:cxnSpMkLst>
        </pc:cxnChg>
        <pc:cxnChg chg="add del mod">
          <ac:chgData name="Michael Johnson" userId="29e5e5da8e65219c" providerId="LiveId" clId="{84A6C382-E397-4746-BC0D-72C5C46A211E}" dt="2025-03-31T21:09:55.573" v="200" actId="478"/>
          <ac:cxnSpMkLst>
            <pc:docMk/>
            <pc:sldMk cId="239992767" sldId="261"/>
            <ac:cxnSpMk id="14" creationId="{9EFDB049-12BB-18FD-B9CC-735F0D812F6E}"/>
          </ac:cxnSpMkLst>
        </pc:cxnChg>
        <pc:cxnChg chg="add mod">
          <ac:chgData name="Michael Johnson" userId="29e5e5da8e65219c" providerId="LiveId" clId="{84A6C382-E397-4746-BC0D-72C5C46A211E}" dt="2025-03-31T21:10:12.843" v="203" actId="1582"/>
          <ac:cxnSpMkLst>
            <pc:docMk/>
            <pc:sldMk cId="239992767" sldId="261"/>
            <ac:cxnSpMk id="16" creationId="{158083C2-C20B-02F2-96E3-FE16B454E993}"/>
          </ac:cxnSpMkLst>
        </pc:cxnChg>
        <pc:cxnChg chg="add mod">
          <ac:chgData name="Michael Johnson" userId="29e5e5da8e65219c" providerId="LiveId" clId="{84A6C382-E397-4746-BC0D-72C5C46A211E}" dt="2025-03-31T21:14:16.310" v="337" actId="14100"/>
          <ac:cxnSpMkLst>
            <pc:docMk/>
            <pc:sldMk cId="239992767" sldId="261"/>
            <ac:cxnSpMk id="19" creationId="{13CC2664-C0A0-630B-4F05-7A45803F7A7E}"/>
          </ac:cxnSpMkLst>
        </pc:cxnChg>
        <pc:cxnChg chg="add mod">
          <ac:chgData name="Michael Johnson" userId="29e5e5da8e65219c" providerId="LiveId" clId="{84A6C382-E397-4746-BC0D-72C5C46A211E}" dt="2025-03-31T21:14:47.225" v="344" actId="14100"/>
          <ac:cxnSpMkLst>
            <pc:docMk/>
            <pc:sldMk cId="239992767" sldId="261"/>
            <ac:cxnSpMk id="30" creationId="{668843DD-F9E9-40C5-613E-98016B350793}"/>
          </ac:cxnSpMkLst>
        </pc:cxnChg>
        <pc:cxnChg chg="add mod">
          <ac:chgData name="Michael Johnson" userId="29e5e5da8e65219c" providerId="LiveId" clId="{84A6C382-E397-4746-BC0D-72C5C46A211E}" dt="2025-03-31T21:14:41.301" v="343" actId="1582"/>
          <ac:cxnSpMkLst>
            <pc:docMk/>
            <pc:sldMk cId="239992767" sldId="261"/>
            <ac:cxnSpMk id="32" creationId="{1375894A-4DA2-3346-7587-CE3171BCDEC6}"/>
          </ac:cxnSpMkLst>
        </pc:cxnChg>
        <pc:cxnChg chg="add mod">
          <ac:chgData name="Michael Johnson" userId="29e5e5da8e65219c" providerId="LiveId" clId="{84A6C382-E397-4746-BC0D-72C5C46A211E}" dt="2025-03-31T21:15:09.254" v="347" actId="1582"/>
          <ac:cxnSpMkLst>
            <pc:docMk/>
            <pc:sldMk cId="239992767" sldId="261"/>
            <ac:cxnSpMk id="35" creationId="{17CCC328-DFDB-BFF1-C938-D047D64CE744}"/>
          </ac:cxnSpMkLst>
        </pc:cxnChg>
        <pc:cxnChg chg="add mod">
          <ac:chgData name="Michael Johnson" userId="29e5e5da8e65219c" providerId="LiveId" clId="{84A6C382-E397-4746-BC0D-72C5C46A211E}" dt="2025-03-31T21:19:22.718" v="407" actId="14100"/>
          <ac:cxnSpMkLst>
            <pc:docMk/>
            <pc:sldMk cId="239992767" sldId="261"/>
            <ac:cxnSpMk id="37" creationId="{EDC17E57-6601-5428-E548-A3C7284F615A}"/>
          </ac:cxnSpMkLst>
        </pc:cxnChg>
        <pc:cxnChg chg="mod">
          <ac:chgData name="Michael Johnson" userId="29e5e5da8e65219c" providerId="LiveId" clId="{84A6C382-E397-4746-BC0D-72C5C46A211E}" dt="2025-03-31T21:16:36.576" v="351"/>
          <ac:cxnSpMkLst>
            <pc:docMk/>
            <pc:sldMk cId="239992767" sldId="261"/>
            <ac:cxnSpMk id="49" creationId="{69F36A25-12B2-2B09-3A21-31BB0216E298}"/>
          </ac:cxnSpMkLst>
        </pc:cxnChg>
        <pc:cxnChg chg="mod">
          <ac:chgData name="Michael Johnson" userId="29e5e5da8e65219c" providerId="LiveId" clId="{84A6C382-E397-4746-BC0D-72C5C46A211E}" dt="2025-03-31T21:16:36.576" v="351"/>
          <ac:cxnSpMkLst>
            <pc:docMk/>
            <pc:sldMk cId="239992767" sldId="261"/>
            <ac:cxnSpMk id="50" creationId="{AF96F26B-AC41-2E57-0A46-62A2A34BF2DF}"/>
          </ac:cxnSpMkLst>
        </pc:cxnChg>
        <pc:cxnChg chg="mod">
          <ac:chgData name="Michael Johnson" userId="29e5e5da8e65219c" providerId="LiveId" clId="{84A6C382-E397-4746-BC0D-72C5C46A211E}" dt="2025-03-31T21:16:36.576" v="351"/>
          <ac:cxnSpMkLst>
            <pc:docMk/>
            <pc:sldMk cId="239992767" sldId="261"/>
            <ac:cxnSpMk id="51" creationId="{7DB49228-D401-8854-881A-A2F6DD04B36E}"/>
          </ac:cxnSpMkLst>
        </pc:cxnChg>
        <pc:cxnChg chg="mod">
          <ac:chgData name="Michael Johnson" userId="29e5e5da8e65219c" providerId="LiveId" clId="{84A6C382-E397-4746-BC0D-72C5C46A211E}" dt="2025-03-31T21:17:48.101" v="388"/>
          <ac:cxnSpMkLst>
            <pc:docMk/>
            <pc:sldMk cId="239992767" sldId="261"/>
            <ac:cxnSpMk id="60" creationId="{E9A51A3F-28DD-1E7A-64EB-C7A62161E221}"/>
          </ac:cxnSpMkLst>
        </pc:cxnChg>
        <pc:cxnChg chg="mod">
          <ac:chgData name="Michael Johnson" userId="29e5e5da8e65219c" providerId="LiveId" clId="{84A6C382-E397-4746-BC0D-72C5C46A211E}" dt="2025-03-31T21:17:48.101" v="388"/>
          <ac:cxnSpMkLst>
            <pc:docMk/>
            <pc:sldMk cId="239992767" sldId="261"/>
            <ac:cxnSpMk id="61" creationId="{1690D8DE-B232-440C-AB87-268BFB45EE10}"/>
          </ac:cxnSpMkLst>
        </pc:cxnChg>
        <pc:cxnChg chg="mod">
          <ac:chgData name="Michael Johnson" userId="29e5e5da8e65219c" providerId="LiveId" clId="{84A6C382-E397-4746-BC0D-72C5C46A211E}" dt="2025-03-31T21:17:48.101" v="388"/>
          <ac:cxnSpMkLst>
            <pc:docMk/>
            <pc:sldMk cId="239992767" sldId="261"/>
            <ac:cxnSpMk id="62" creationId="{991BC32C-22FD-3E57-978E-ED00D79D6756}"/>
          </ac:cxnSpMkLst>
        </pc:cxnChg>
        <pc:cxnChg chg="add mod">
          <ac:chgData name="Michael Johnson" userId="29e5e5da8e65219c" providerId="LiveId" clId="{84A6C382-E397-4746-BC0D-72C5C46A211E}" dt="2025-03-31T21:19:52.720" v="410" actId="1582"/>
          <ac:cxnSpMkLst>
            <pc:docMk/>
            <pc:sldMk cId="239992767" sldId="261"/>
            <ac:cxnSpMk id="67" creationId="{D343AB47-AEFC-99F4-5CA3-2DC74D59A397}"/>
          </ac:cxnSpMkLst>
        </pc:cxnChg>
        <pc:cxnChg chg="mod">
          <ac:chgData name="Michael Johnson" userId="29e5e5da8e65219c" providerId="LiveId" clId="{84A6C382-E397-4746-BC0D-72C5C46A211E}" dt="2025-03-31T21:24:09.312" v="497"/>
          <ac:cxnSpMkLst>
            <pc:docMk/>
            <pc:sldMk cId="239992767" sldId="261"/>
            <ac:cxnSpMk id="75" creationId="{573D7F8A-38F9-43D3-12AE-564EC91DA012}"/>
          </ac:cxnSpMkLst>
        </pc:cxnChg>
        <pc:cxnChg chg="mod">
          <ac:chgData name="Michael Johnson" userId="29e5e5da8e65219c" providerId="LiveId" clId="{84A6C382-E397-4746-BC0D-72C5C46A211E}" dt="2025-03-31T21:24:09.312" v="497"/>
          <ac:cxnSpMkLst>
            <pc:docMk/>
            <pc:sldMk cId="239992767" sldId="261"/>
            <ac:cxnSpMk id="76" creationId="{FF541F8B-AB83-3F7E-EE89-B91918803161}"/>
          </ac:cxnSpMkLst>
        </pc:cxnChg>
        <pc:cxnChg chg="mod">
          <ac:chgData name="Michael Johnson" userId="29e5e5da8e65219c" providerId="LiveId" clId="{84A6C382-E397-4746-BC0D-72C5C46A211E}" dt="2025-03-31T21:24:09.312" v="497"/>
          <ac:cxnSpMkLst>
            <pc:docMk/>
            <pc:sldMk cId="239992767" sldId="261"/>
            <ac:cxnSpMk id="77" creationId="{0A5FABE1-C826-8403-DAEA-973DFA5703FF}"/>
          </ac:cxnSpMkLst>
        </pc:cxnChg>
      </pc:sldChg>
      <pc:sldChg chg="addSp delSp modSp add del mod ord modNotesTx">
        <pc:chgData name="Michael Johnson" userId="29e5e5da8e65219c" providerId="LiveId" clId="{84A6C382-E397-4746-BC0D-72C5C46A211E}" dt="2025-03-31T23:17:31.831" v="736" actId="2696"/>
        <pc:sldMkLst>
          <pc:docMk/>
          <pc:sldMk cId="3599412523" sldId="262"/>
        </pc:sldMkLst>
        <pc:spChg chg="add del mod">
          <ac:chgData name="Michael Johnson" userId="29e5e5da8e65219c" providerId="LiveId" clId="{84A6C382-E397-4746-BC0D-72C5C46A211E}" dt="2025-03-31T22:24:32.353" v="674" actId="478"/>
          <ac:spMkLst>
            <pc:docMk/>
            <pc:sldMk cId="3599412523" sldId="262"/>
            <ac:spMk id="2" creationId="{EE4FAB43-1E6C-53C1-A5C9-8BC444B43C2F}"/>
          </ac:spMkLst>
        </pc:spChg>
        <pc:spChg chg="mod">
          <ac:chgData name="Michael Johnson" userId="29e5e5da8e65219c" providerId="LiveId" clId="{84A6C382-E397-4746-BC0D-72C5C46A211E}" dt="2025-03-31T22:23:18.909" v="667" actId="207"/>
          <ac:spMkLst>
            <pc:docMk/>
            <pc:sldMk cId="3599412523" sldId="262"/>
            <ac:spMk id="40" creationId="{A9891558-9A1C-FEB6-F724-C98225552230}"/>
          </ac:spMkLst>
        </pc:spChg>
        <pc:spChg chg="mod">
          <ac:chgData name="Michael Johnson" userId="29e5e5da8e65219c" providerId="LiveId" clId="{84A6C382-E397-4746-BC0D-72C5C46A211E}" dt="2025-03-31T22:29:15.647" v="698" actId="20577"/>
          <ac:spMkLst>
            <pc:docMk/>
            <pc:sldMk cId="3599412523" sldId="262"/>
            <ac:spMk id="41" creationId="{310B4561-C6B7-B975-B04D-706EABC71CE4}"/>
          </ac:spMkLst>
        </pc:spChg>
        <pc:picChg chg="add del mod">
          <ac:chgData name="Michael Johnson" userId="29e5e5da8e65219c" providerId="LiveId" clId="{84A6C382-E397-4746-BC0D-72C5C46A211E}" dt="2025-03-31T22:38:11.056" v="726" actId="478"/>
          <ac:picMkLst>
            <pc:docMk/>
            <pc:sldMk cId="3599412523" sldId="262"/>
            <ac:picMk id="4" creationId="{F78F9866-AA14-FB37-BB0E-1146B14F6AEC}"/>
          </ac:picMkLst>
        </pc:picChg>
      </pc:sldChg>
      <pc:sldChg chg="addSp delSp modSp add mod modNotesTx">
        <pc:chgData name="Michael Johnson" userId="29e5e5da8e65219c" providerId="LiveId" clId="{84A6C382-E397-4746-BC0D-72C5C46A211E}" dt="2025-03-31T23:19:03.105" v="742" actId="20577"/>
        <pc:sldMkLst>
          <pc:docMk/>
          <pc:sldMk cId="4123368765" sldId="263"/>
        </pc:sldMkLst>
        <pc:spChg chg="add mod">
          <ac:chgData name="Michael Johnson" userId="29e5e5da8e65219c" providerId="LiveId" clId="{84A6C382-E397-4746-BC0D-72C5C46A211E}" dt="2025-03-31T23:17:18.044" v="735" actId="1076"/>
          <ac:spMkLst>
            <pc:docMk/>
            <pc:sldMk cId="4123368765" sldId="263"/>
            <ac:spMk id="5" creationId="{41D944E1-F3CF-0724-4ABA-A9A5CC4A0AFA}"/>
          </ac:spMkLst>
        </pc:spChg>
        <pc:spChg chg="add mod">
          <ac:chgData name="Michael Johnson" userId="29e5e5da8e65219c" providerId="LiveId" clId="{84A6C382-E397-4746-BC0D-72C5C46A211E}" dt="2025-03-31T23:17:18.044" v="735" actId="1076"/>
          <ac:spMkLst>
            <pc:docMk/>
            <pc:sldMk cId="4123368765" sldId="263"/>
            <ac:spMk id="6" creationId="{8806F641-7FBB-8D79-0B5B-333E06BCB8BD}"/>
          </ac:spMkLst>
        </pc:spChg>
        <pc:spChg chg="add mod">
          <ac:chgData name="Michael Johnson" userId="29e5e5da8e65219c" providerId="LiveId" clId="{84A6C382-E397-4746-BC0D-72C5C46A211E}" dt="2025-03-31T23:17:18.044" v="735" actId="1076"/>
          <ac:spMkLst>
            <pc:docMk/>
            <pc:sldMk cId="4123368765" sldId="263"/>
            <ac:spMk id="7" creationId="{66358E5B-F752-0416-8732-D5993CCDF40A}"/>
          </ac:spMkLst>
        </pc:spChg>
        <pc:spChg chg="mod">
          <ac:chgData name="Michael Johnson" userId="29e5e5da8e65219c" providerId="LiveId" clId="{84A6C382-E397-4746-BC0D-72C5C46A211E}" dt="2025-03-31T22:29:49.017" v="725" actId="20577"/>
          <ac:spMkLst>
            <pc:docMk/>
            <pc:sldMk cId="4123368765" sldId="263"/>
            <ac:spMk id="41" creationId="{C293D98F-53DB-D7BD-6748-F1754F2F9647}"/>
          </ac:spMkLst>
        </pc:spChg>
        <pc:grpChg chg="add mod">
          <ac:chgData name="Michael Johnson" userId="29e5e5da8e65219c" providerId="LiveId" clId="{84A6C382-E397-4746-BC0D-72C5C46A211E}" dt="2025-03-31T23:17:18.044" v="735" actId="1076"/>
          <ac:grpSpMkLst>
            <pc:docMk/>
            <pc:sldMk cId="4123368765" sldId="263"/>
            <ac:grpSpMk id="10" creationId="{FBC7BB5A-7E0B-AD94-A87F-230B39CB277C}"/>
          </ac:grpSpMkLst>
        </pc:grpChg>
        <pc:picChg chg="add del mod">
          <ac:chgData name="Michael Johnson" userId="29e5e5da8e65219c" providerId="LiveId" clId="{84A6C382-E397-4746-BC0D-72C5C46A211E}" dt="2025-03-31T23:17:01.212" v="731" actId="478"/>
          <ac:picMkLst>
            <pc:docMk/>
            <pc:sldMk cId="4123368765" sldId="263"/>
            <ac:picMk id="3" creationId="{E27738F8-C57F-A7D0-36AA-0AEFF6AF8109}"/>
          </ac:picMkLst>
        </pc:picChg>
        <pc:picChg chg="del">
          <ac:chgData name="Michael Johnson" userId="29e5e5da8e65219c" providerId="LiveId" clId="{84A6C382-E397-4746-BC0D-72C5C46A211E}" dt="2025-03-31T22:38:13.770" v="727" actId="478"/>
          <ac:picMkLst>
            <pc:docMk/>
            <pc:sldMk cId="4123368765" sldId="263"/>
            <ac:picMk id="4" creationId="{0CB691FE-95C4-7EC9-6942-F9B006E51081}"/>
          </ac:picMkLst>
        </pc:picChg>
        <pc:picChg chg="add mod">
          <ac:chgData name="Michael Johnson" userId="29e5e5da8e65219c" providerId="LiveId" clId="{84A6C382-E397-4746-BC0D-72C5C46A211E}" dt="2025-03-31T23:17:18.044" v="735" actId="1076"/>
          <ac:picMkLst>
            <pc:docMk/>
            <pc:sldMk cId="4123368765" sldId="263"/>
            <ac:picMk id="8" creationId="{AA5A34BE-7E78-F298-7B0D-02E700E21602}"/>
          </ac:picMkLst>
        </pc:picChg>
      </pc:sldChg>
      <pc:sldChg chg="addSp modSp add">
        <pc:chgData name="Michael Johnson" userId="29e5e5da8e65219c" providerId="LiveId" clId="{84A6C382-E397-4746-BC0D-72C5C46A211E}" dt="2025-03-31T23:26:37.188" v="761"/>
        <pc:sldMkLst>
          <pc:docMk/>
          <pc:sldMk cId="2155963078" sldId="264"/>
        </pc:sldMkLst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2" creationId="{AB13F68B-E6E8-CF2A-225E-66AEEA0CEF06}"/>
          </ac:spMkLst>
        </pc:spChg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3" creationId="{148F4A26-1E62-4BFF-AC70-7C9609F06B46}"/>
          </ac:spMkLst>
        </pc:spChg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4" creationId="{0A788B25-27DF-FFC2-8999-0A902EC71493}"/>
          </ac:spMkLst>
        </pc:spChg>
        <pc:spChg chg="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7" creationId="{7BFAD7B9-31C3-B52B-7A88-9D56A8648B01}"/>
          </ac:spMkLst>
        </pc:spChg>
        <pc:spChg chg="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8" creationId="{3E28A1A6-5289-8837-D775-F8A0141D6B29}"/>
          </ac:spMkLst>
        </pc:spChg>
        <pc:spChg chg="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12" creationId="{F8B92AE8-C464-00BE-432F-52802CE63F33}"/>
          </ac:spMkLst>
        </pc:spChg>
        <pc:spChg chg="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14" creationId="{843510BD-1506-C502-14EF-A6E537A85253}"/>
          </ac:spMkLst>
        </pc:spChg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21" creationId="{C76E23F9-B92D-3B69-BC2B-E54109369E9D}"/>
          </ac:spMkLst>
        </pc:spChg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22" creationId="{CBAC9554-DBAD-433C-7820-7E2739F78D89}"/>
          </ac:spMkLst>
        </pc:spChg>
        <pc:spChg chg="add mod">
          <ac:chgData name="Michael Johnson" userId="29e5e5da8e65219c" providerId="LiveId" clId="{84A6C382-E397-4746-BC0D-72C5C46A211E}" dt="2025-03-31T23:26:37.188" v="761"/>
          <ac:spMkLst>
            <pc:docMk/>
            <pc:sldMk cId="2155963078" sldId="264"/>
            <ac:spMk id="23" creationId="{5C2ACF11-320E-1BAB-2C5B-7E5E15CC64DD}"/>
          </ac:spMkLst>
        </pc:spChg>
      </pc:sldChg>
      <pc:sldChg chg="addSp modSp add">
        <pc:chgData name="Michael Johnson" userId="29e5e5da8e65219c" providerId="LiveId" clId="{84A6C382-E397-4746-BC0D-72C5C46A211E}" dt="2025-03-31T23:26:52.313" v="763"/>
        <pc:sldMkLst>
          <pc:docMk/>
          <pc:sldMk cId="947490840" sldId="265"/>
        </pc:sldMkLst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2" creationId="{EB1FD90C-1729-A0AB-46E0-5010576D3DA7}"/>
          </ac:spMkLst>
        </pc:spChg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3" creationId="{D03F145E-8296-C625-9D27-D45156E13429}"/>
          </ac:spMkLst>
        </pc:spChg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7" creationId="{4B235984-B1EE-F09C-B24D-59938BC46811}"/>
          </ac:spMkLst>
        </pc:spChg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10" creationId="{75336663-8482-71F1-FC41-1B31F02CE929}"/>
          </ac:spMkLst>
        </pc:spChg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12" creationId="{724B94E7-6883-7602-2E77-2C81E51BD17C}"/>
          </ac:spMkLst>
        </pc:spChg>
        <pc:spChg chg="add 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17" creationId="{B42377D9-E83B-FCDF-A5AD-418186591BA3}"/>
          </ac:spMkLst>
        </pc:spChg>
        <pc:spChg chg="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25" creationId="{B8F374D5-2D6E-6293-9639-9CA0522CDAB5}"/>
          </ac:spMkLst>
        </pc:spChg>
        <pc:spChg chg="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27" creationId="{4B82D3D1-8984-B065-EB35-F1FA36AFB0D4}"/>
          </ac:spMkLst>
        </pc:spChg>
        <pc:spChg chg="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29" creationId="{333910BB-A2D3-5B9D-4395-E5A50CAAF40B}"/>
          </ac:spMkLst>
        </pc:spChg>
        <pc:spChg chg="mod">
          <ac:chgData name="Michael Johnson" userId="29e5e5da8e65219c" providerId="LiveId" clId="{84A6C382-E397-4746-BC0D-72C5C46A211E}" dt="2025-03-31T23:26:52.313" v="763"/>
          <ac:spMkLst>
            <pc:docMk/>
            <pc:sldMk cId="947490840" sldId="265"/>
            <ac:spMk id="31" creationId="{9C3E9AD0-5EC8-A46D-7FAC-BE20A049E072}"/>
          </ac:spMkLst>
        </pc:spChg>
      </pc:sldChg>
    </pc:docChg>
  </pc:docChgLst>
  <pc:docChgLst>
    <pc:chgData name="Michael Johnson" userId="29e5e5da8e65219c" providerId="LiveId" clId="{34E820F1-3484-4CAE-AEFC-6A7F2D5201C6}"/>
    <pc:docChg chg="undo redo custSel addSld delSld modSld modMainMaster">
      <pc:chgData name="Michael Johnson" userId="29e5e5da8e65219c" providerId="LiveId" clId="{34E820F1-3484-4CAE-AEFC-6A7F2D5201C6}" dt="2025-03-31T19:16:26.705" v="29" actId="2890"/>
      <pc:docMkLst>
        <pc:docMk/>
      </pc:docMkLst>
      <pc:sldChg chg="addSp delSp modSp mod">
        <pc:chgData name="Michael Johnson" userId="29e5e5da8e65219c" providerId="LiveId" clId="{34E820F1-3484-4CAE-AEFC-6A7F2D5201C6}" dt="2025-03-31T19:16:24.330" v="28"/>
        <pc:sldMkLst>
          <pc:docMk/>
          <pc:sldMk cId="2181081246" sldId="256"/>
        </pc:sldMkLst>
        <pc:spChg chg="add del mod">
          <ac:chgData name="Michael Johnson" userId="29e5e5da8e65219c" providerId="LiveId" clId="{34E820F1-3484-4CAE-AEFC-6A7F2D5201C6}" dt="2025-03-31T19:15:01.758" v="11" actId="478"/>
          <ac:spMkLst>
            <pc:docMk/>
            <pc:sldMk cId="2181081246" sldId="256"/>
            <ac:spMk id="3" creationId="{B2AEE968-2D64-B951-949C-6FC3B133CFC1}"/>
          </ac:spMkLst>
        </pc:spChg>
        <pc:spChg chg="add del 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4" creationId="{EECA2D7A-09BD-5318-01DB-8B1B535E4C4D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6" creationId="{51933E60-C8A0-C395-7F15-B64F2628066B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7" creationId="{8158286F-746E-9ABF-2B28-9F5DEE34C66C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12" creationId="{FE9CD651-45D4-702C-03BD-D1A3BDFBA0B8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28" creationId="{339AFF98-47CD-7CDC-2F31-149E73598D1A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33" creationId="{C846D33F-7600-780D-8DE3-1187D968E606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40" creationId="{C166C08E-5E43-FAE2-397E-591974823E8C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41" creationId="{6E5620E4-05B5-70DD-C1F8-C8266E772152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47" creationId="{7EC3260F-293C-E7EB-B24F-24C357ADDE42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81081246" sldId="256"/>
            <ac:spMk id="49" creationId="{585C70CA-4FBB-C975-D09E-94DFCE5BF457}"/>
          </ac:spMkLst>
        </pc:s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8" creationId="{3EB8F387-4544-8AA4-38E6-D1E2AA7079B4}"/>
          </ac:grpSpMkLst>
        </pc:gr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29" creationId="{D62AA771-23D4-5071-3FE8-52714F5C26F7}"/>
          </ac:grpSpMkLst>
        </pc:gr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30" creationId="{D8B375BD-562A-EDA7-E227-A28C158BD652}"/>
          </ac:grpSpMkLst>
        </pc:gr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34" creationId="{C9DC9064-A151-EB37-42AE-9C0D3D565DED}"/>
          </ac:grpSpMkLst>
        </pc:grpChg>
        <pc:grpChg chg="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38" creationId="{1723799F-8FF5-C0B5-D3CC-7FF6984EE716}"/>
          </ac:grpSpMkLst>
        </pc:gr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46" creationId="{24FB1F9F-0970-B60F-64C6-12FDA95CC5FD}"/>
          </ac:grpSpMkLst>
        </pc:grpChg>
        <pc:grpChg chg="add del mod">
          <ac:chgData name="Michael Johnson" userId="29e5e5da8e65219c" providerId="LiveId" clId="{34E820F1-3484-4CAE-AEFC-6A7F2D5201C6}" dt="2025-03-31T19:15:02.626" v="13" actId="1076"/>
          <ac:grpSpMkLst>
            <pc:docMk/>
            <pc:sldMk cId="2181081246" sldId="256"/>
            <ac:grpSpMk id="50" creationId="{012B23B2-F721-22B8-D87E-BEF596B258C6}"/>
          </ac:grpSpMkLst>
        </pc:grpChg>
      </pc:sldChg>
      <pc:sldChg chg="addSp delSp modSp add del mod">
        <pc:chgData name="Michael Johnson" userId="29e5e5da8e65219c" providerId="LiveId" clId="{34E820F1-3484-4CAE-AEFC-6A7F2D5201C6}" dt="2025-03-31T19:16:26.705" v="29" actId="2890"/>
        <pc:sldMkLst>
          <pc:docMk/>
          <pc:sldMk cId="2146590396" sldId="257"/>
        </pc:sldMkLst>
        <pc:spChg chg="add del mod">
          <ac:chgData name="Michael Johnson" userId="29e5e5da8e65219c" providerId="LiveId" clId="{34E820F1-3484-4CAE-AEFC-6A7F2D5201C6}" dt="2025-03-31T19:16:23.529" v="26" actId="478"/>
          <ac:spMkLst>
            <pc:docMk/>
            <pc:sldMk cId="2146590396" sldId="257"/>
            <ac:spMk id="3" creationId="{9E0B7F0C-891F-E295-E693-3E2651A719C1}"/>
          </ac:spMkLst>
        </pc:spChg>
        <pc:spChg chg="add del 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4" creationId="{4E215DF7-24E9-2B2F-149A-FBE7F20E1E46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5" creationId="{112C320A-0384-2582-5B0E-10D1D8A87F01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7" creationId="{86C92922-1A51-B444-0EAE-9DE03D6C3ED0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10" creationId="{29B91642-9737-28E8-4AA4-E82D49A749A5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12" creationId="{CA5CF4DA-1C93-29E9-CD82-D11DE5803B38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35" creationId="{5B22314C-3727-436F-ACD0-F35329667553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40" creationId="{97CC0632-EE77-6D66-9936-2200957A80AF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41" creationId="{8064CFB5-4CCC-31F0-6285-2A4DEA3A32A3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49" creationId="{7CE259AF-48DF-7BA7-8888-011A8971579B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k cId="2146590396" sldId="257"/>
            <ac:spMk id="53" creationId="{4133FFE3-EC97-DF56-57EB-7183A6F0C054}"/>
          </ac:spMkLst>
        </pc:spChg>
        <pc:grpChg chg="add del">
          <ac:chgData name="Michael Johnson" userId="29e5e5da8e65219c" providerId="LiveId" clId="{34E820F1-3484-4CAE-AEFC-6A7F2D5201C6}" dt="2025-03-31T19:16:23.788" v="27" actId="478"/>
          <ac:grpSpMkLst>
            <pc:docMk/>
            <pc:sldMk cId="2146590396" sldId="257"/>
            <ac:grpSpMk id="8" creationId="{DB508B6B-BD77-B6D7-AFC1-CF5EFEE79D3D}"/>
          </ac:grpSpMkLst>
        </pc:grpChg>
        <pc:grpChg chg="add del">
          <ac:chgData name="Michael Johnson" userId="29e5e5da8e65219c" providerId="LiveId" clId="{34E820F1-3484-4CAE-AEFC-6A7F2D5201C6}" dt="2025-03-31T19:16:23.788" v="27" actId="478"/>
          <ac:grpSpMkLst>
            <pc:docMk/>
            <pc:sldMk cId="2146590396" sldId="257"/>
            <ac:grpSpMk id="29" creationId="{7E7735C2-6951-9BB8-88D4-6036909A00E2}"/>
          </ac:grpSpMkLst>
        </pc:grpChg>
        <pc:grpChg chg="add del">
          <ac:chgData name="Michael Johnson" userId="29e5e5da8e65219c" providerId="LiveId" clId="{34E820F1-3484-4CAE-AEFC-6A7F2D5201C6}" dt="2025-03-31T19:16:23.788" v="27" actId="478"/>
          <ac:grpSpMkLst>
            <pc:docMk/>
            <pc:sldMk cId="2146590396" sldId="257"/>
            <ac:grpSpMk id="30" creationId="{D817327C-A074-1F07-4C8C-A8B136BA75B2}"/>
          </ac:grpSpMkLst>
        </pc:grpChg>
        <pc:grpChg chg="add del">
          <ac:chgData name="Michael Johnson" userId="29e5e5da8e65219c" providerId="LiveId" clId="{34E820F1-3484-4CAE-AEFC-6A7F2D5201C6}" dt="2025-03-31T19:16:23.788" v="27" actId="478"/>
          <ac:grpSpMkLst>
            <pc:docMk/>
            <pc:sldMk cId="2146590396" sldId="257"/>
            <ac:grpSpMk id="34" creationId="{4A89FE5C-91BD-A4E5-A23F-5AC69D716DDC}"/>
          </ac:grpSpMkLst>
        </pc:grpChg>
        <pc:grpChg chg="mod">
          <ac:chgData name="Michael Johnson" userId="29e5e5da8e65219c" providerId="LiveId" clId="{34E820F1-3484-4CAE-AEFC-6A7F2D5201C6}" dt="2025-03-31T19:16:22.644" v="23" actId="1076"/>
          <ac:grpSpMkLst>
            <pc:docMk/>
            <pc:sldMk cId="2146590396" sldId="257"/>
            <ac:grpSpMk id="38" creationId="{0513C72B-2B9C-7F38-4795-9280C5DD9FD5}"/>
          </ac:grpSpMkLst>
        </pc:grpChg>
        <pc:grpChg chg="add del">
          <ac:chgData name="Michael Johnson" userId="29e5e5da8e65219c" providerId="LiveId" clId="{34E820F1-3484-4CAE-AEFC-6A7F2D5201C6}" dt="2025-03-31T19:16:23.788" v="27" actId="478"/>
          <ac:grpSpMkLst>
            <pc:docMk/>
            <pc:sldMk cId="2146590396" sldId="257"/>
            <ac:grpSpMk id="46" creationId="{CB7EC0D8-5508-98CD-DE3A-6EA53E6908CD}"/>
          </ac:grpSpMkLst>
        </pc:grpChg>
        <pc:grpChg chg="add del">
          <ac:chgData name="Michael Johnson" userId="29e5e5da8e65219c" providerId="LiveId" clId="{34E820F1-3484-4CAE-AEFC-6A7F2D5201C6}" dt="2025-03-31T19:16:22.983" v="24" actId="478"/>
          <ac:grpSpMkLst>
            <pc:docMk/>
            <pc:sldMk cId="2146590396" sldId="257"/>
            <ac:grpSpMk id="50" creationId="{D064CA9B-EE0F-C773-6E66-F680F14FB8C5}"/>
          </ac:grpSpMkLst>
        </pc:grpChg>
      </pc:sldChg>
      <pc:sldMasterChg chg="modSp modSldLayout">
        <pc:chgData name="Michael Johnson" userId="29e5e5da8e65219c" providerId="LiveId" clId="{34E820F1-3484-4CAE-AEFC-6A7F2D5201C6}" dt="2025-03-31T19:16:24.330" v="28"/>
        <pc:sldMasterMkLst>
          <pc:docMk/>
          <pc:sldMasterMk cId="2610347924" sldId="2147483660"/>
        </pc:sldMasterMkLst>
        <pc:spChg chg="mod">
          <ac:chgData name="Michael Johnson" userId="29e5e5da8e65219c" providerId="LiveId" clId="{34E820F1-3484-4CAE-AEFC-6A7F2D5201C6}" dt="2025-03-31T19:16:24.330" v="28"/>
          <ac:spMkLst>
            <pc:docMk/>
            <pc:sldMasterMk cId="2610347924" sldId="2147483660"/>
            <ac:spMk id="2" creationId="{00000000-0000-0000-0000-000000000000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asterMk cId="2610347924" sldId="2147483660"/>
            <ac:spMk id="3" creationId="{00000000-0000-0000-0000-000000000000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asterMk cId="2610347924" sldId="2147483660"/>
            <ac:spMk id="4" creationId="{00000000-0000-0000-0000-000000000000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asterMk cId="2610347924" sldId="2147483660"/>
            <ac:spMk id="5" creationId="{00000000-0000-0000-0000-000000000000}"/>
          </ac:spMkLst>
        </pc:spChg>
        <pc:spChg chg="mod">
          <ac:chgData name="Michael Johnson" userId="29e5e5da8e65219c" providerId="LiveId" clId="{34E820F1-3484-4CAE-AEFC-6A7F2D5201C6}" dt="2025-03-31T19:16:24.330" v="28"/>
          <ac:spMkLst>
            <pc:docMk/>
            <pc:sldMasterMk cId="2610347924" sldId="2147483660"/>
            <ac:spMk id="6" creationId="{00000000-0000-0000-0000-000000000000}"/>
          </ac:spMkLst>
        </pc:sp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2854744045" sldId="2147483661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854744045" sldId="2147483661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854744045" sldId="2147483661"/>
              <ac:spMk id="3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2714314068" sldId="2147483663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714314068" sldId="2147483663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714314068" sldId="2147483663"/>
              <ac:spMk id="3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2115743532" sldId="2147483664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115743532" sldId="2147483664"/>
              <ac:spMk id="3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115743532" sldId="2147483664"/>
              <ac:spMk id="4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2934171085" sldId="2147483665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934171085" sldId="2147483665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934171085" sldId="2147483665"/>
              <ac:spMk id="3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934171085" sldId="2147483665"/>
              <ac:spMk id="4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934171085" sldId="2147483665"/>
              <ac:spMk id="5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934171085" sldId="2147483665"/>
              <ac:spMk id="6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1967967785" sldId="2147483668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1967967785" sldId="2147483668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1967967785" sldId="2147483668"/>
              <ac:spMk id="3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1967967785" sldId="2147483668"/>
              <ac:spMk id="4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3935967404" sldId="2147483669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3935967404" sldId="2147483669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3935967404" sldId="2147483669"/>
              <ac:spMk id="3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3935967404" sldId="2147483669"/>
              <ac:spMk id="4" creationId="{00000000-0000-0000-0000-000000000000}"/>
            </ac:spMkLst>
          </pc:spChg>
        </pc:sldLayoutChg>
        <pc:sldLayoutChg chg="modSp">
          <pc:chgData name="Michael Johnson" userId="29e5e5da8e65219c" providerId="LiveId" clId="{34E820F1-3484-4CAE-AEFC-6A7F2D5201C6}" dt="2025-03-31T19:16:24.330" v="28"/>
          <pc:sldLayoutMkLst>
            <pc:docMk/>
            <pc:sldMasterMk cId="2610347924" sldId="2147483660"/>
            <pc:sldLayoutMk cId="2884999168" sldId="2147483671"/>
          </pc:sldLayoutMkLst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884999168" sldId="2147483671"/>
              <ac:spMk id="2" creationId="{00000000-0000-0000-0000-000000000000}"/>
            </ac:spMkLst>
          </pc:spChg>
          <pc:spChg chg="mod">
            <ac:chgData name="Michael Johnson" userId="29e5e5da8e65219c" providerId="LiveId" clId="{34E820F1-3484-4CAE-AEFC-6A7F2D5201C6}" dt="2025-03-31T19:16:24.330" v="28"/>
            <ac:spMkLst>
              <pc:docMk/>
              <pc:sldMasterMk cId="2610347924" sldId="2147483660"/>
              <pc:sldLayoutMk cId="2884999168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72DEA-746E-4AD2-BEFA-ED2BACA0AD69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952625" y="1143000"/>
            <a:ext cx="2952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F2A99-4FC7-4C2E-9C51-B8D112CFCB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4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1pPr>
    <a:lvl2pPr marL="183657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2pPr>
    <a:lvl3pPr marL="367314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3pPr>
    <a:lvl4pPr marL="550972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4pPr>
    <a:lvl5pPr marL="734629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5pPr>
    <a:lvl6pPr marL="918286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6pPr>
    <a:lvl7pPr marL="1101943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7pPr>
    <a:lvl8pPr marL="1285601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8pPr>
    <a:lvl9pPr marL="1469258" algn="l" defTabSz="367314" rtl="0" eaLnBrk="1" latinLnBrk="0" hangingPunct="1">
      <a:defRPr sz="48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opaque.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6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8522A-9E95-C75D-2EE8-98762D84E7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7012C6-DE95-F581-7684-2D53E9B22A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ADA0F2-A24C-4F2A-055A-71FCA7321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opaque.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6B71CA-C5E6-325D-929D-A4F1158C90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28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transparent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59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opaque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5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3A6E3-E254-B911-29A6-02056BB69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130C83-AE12-FE15-E04F-A019FA4099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9AA2CA-6D94-F09D-7A01-EB962109F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opaque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B7F98-4E69-CEE6-2605-6714EB2615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35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transparent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8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B1E40-A0BD-5FBD-8FA6-76E65281F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200B6F-148A-DE85-AF14-CB25E578FD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EF96D4-4A9C-2E47-B5ED-FD18CEA3F5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opaque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6D08BC-69B3-D4C4-FC51-6F36FBA157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F2A99-4FC7-4C2E-9C51-B8D112CFCB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46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1570" y="2581435"/>
            <a:ext cx="12824460" cy="5491480"/>
          </a:xfrm>
        </p:spPr>
        <p:txBody>
          <a:bodyPr anchor="b"/>
          <a:lstStyle>
            <a:lvl1pPr algn="ctr">
              <a:defRPr sz="9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5950" y="8284687"/>
            <a:ext cx="11315700" cy="3808253"/>
          </a:xfrm>
        </p:spPr>
        <p:txBody>
          <a:bodyPr/>
          <a:lstStyle>
            <a:lvl1pPr marL="0" indent="0" algn="ctr">
              <a:buNone/>
              <a:defRPr sz="3960"/>
            </a:lvl1pPr>
            <a:lvl2pPr marL="754380" indent="0" algn="ctr">
              <a:buNone/>
              <a:defRPr sz="3300"/>
            </a:lvl2pPr>
            <a:lvl3pPr marL="1508760" indent="0" algn="ctr">
              <a:buNone/>
              <a:defRPr sz="2970"/>
            </a:lvl3pPr>
            <a:lvl4pPr marL="2263140" indent="0" algn="ctr">
              <a:buNone/>
              <a:defRPr sz="2640"/>
            </a:lvl4pPr>
            <a:lvl5pPr marL="3017520" indent="0" algn="ctr">
              <a:buNone/>
              <a:defRPr sz="2640"/>
            </a:lvl5pPr>
            <a:lvl6pPr marL="3771900" indent="0" algn="ctr">
              <a:buNone/>
              <a:defRPr sz="2640"/>
            </a:lvl6pPr>
            <a:lvl7pPr marL="4526280" indent="0" algn="ctr">
              <a:buNone/>
              <a:defRPr sz="2640"/>
            </a:lvl7pPr>
            <a:lvl8pPr marL="5280660" indent="0" algn="ctr">
              <a:buNone/>
              <a:defRPr sz="2640"/>
            </a:lvl8pPr>
            <a:lvl9pPr marL="6035040" indent="0" algn="ctr">
              <a:buNone/>
              <a:defRPr sz="2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9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829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7064" y="839788"/>
            <a:ext cx="3253264" cy="133672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7273" y="839788"/>
            <a:ext cx="9571196" cy="133672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52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1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415" y="3932401"/>
            <a:ext cx="13013055" cy="6561295"/>
          </a:xfrm>
        </p:spPr>
        <p:txBody>
          <a:bodyPr anchor="b"/>
          <a:lstStyle>
            <a:lvl1pPr>
              <a:defRPr sz="9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9415" y="10555768"/>
            <a:ext cx="13013055" cy="3450430"/>
          </a:xfrm>
        </p:spPr>
        <p:txBody>
          <a:bodyPr/>
          <a:lstStyle>
            <a:lvl1pPr marL="0" indent="0">
              <a:buNone/>
              <a:defRPr sz="3960">
                <a:solidFill>
                  <a:schemeClr val="tx1">
                    <a:tint val="82000"/>
                  </a:schemeClr>
                </a:solidFill>
              </a:defRPr>
            </a:lvl1pPr>
            <a:lvl2pPr marL="754380" indent="0">
              <a:buNone/>
              <a:defRPr sz="3300">
                <a:solidFill>
                  <a:schemeClr val="tx1">
                    <a:tint val="82000"/>
                  </a:schemeClr>
                </a:solidFill>
              </a:defRPr>
            </a:lvl2pPr>
            <a:lvl3pPr marL="1508760" indent="0">
              <a:buNone/>
              <a:defRPr sz="2970">
                <a:solidFill>
                  <a:schemeClr val="tx1">
                    <a:tint val="82000"/>
                  </a:schemeClr>
                </a:solidFill>
              </a:defRPr>
            </a:lvl3pPr>
            <a:lvl4pPr marL="226314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4pPr>
            <a:lvl5pPr marL="301752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5pPr>
            <a:lvl6pPr marL="377190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6pPr>
            <a:lvl7pPr marL="452628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7pPr>
            <a:lvl8pPr marL="528066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8pPr>
            <a:lvl9pPr marL="603504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64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7273" y="4198938"/>
            <a:ext cx="6412230" cy="10008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8098" y="4198938"/>
            <a:ext cx="6412230" cy="10008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68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38" y="839791"/>
            <a:ext cx="13013055" cy="30487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39" y="3866675"/>
            <a:ext cx="6382761" cy="1894998"/>
          </a:xfrm>
        </p:spPr>
        <p:txBody>
          <a:bodyPr anchor="b"/>
          <a:lstStyle>
            <a:lvl1pPr marL="0" indent="0">
              <a:buNone/>
              <a:defRPr sz="3960" b="1"/>
            </a:lvl1pPr>
            <a:lvl2pPr marL="754380" indent="0">
              <a:buNone/>
              <a:defRPr sz="3300" b="1"/>
            </a:lvl2pPr>
            <a:lvl3pPr marL="1508760" indent="0">
              <a:buNone/>
              <a:defRPr sz="2970" b="1"/>
            </a:lvl3pPr>
            <a:lvl4pPr marL="2263140" indent="0">
              <a:buNone/>
              <a:defRPr sz="2640" b="1"/>
            </a:lvl4pPr>
            <a:lvl5pPr marL="3017520" indent="0">
              <a:buNone/>
              <a:defRPr sz="2640" b="1"/>
            </a:lvl5pPr>
            <a:lvl6pPr marL="3771900" indent="0">
              <a:buNone/>
              <a:defRPr sz="2640" b="1"/>
            </a:lvl6pPr>
            <a:lvl7pPr marL="4526280" indent="0">
              <a:buNone/>
              <a:defRPr sz="2640" b="1"/>
            </a:lvl7pPr>
            <a:lvl8pPr marL="5280660" indent="0">
              <a:buNone/>
              <a:defRPr sz="2640" b="1"/>
            </a:lvl8pPr>
            <a:lvl9pPr marL="6035040" indent="0">
              <a:buNone/>
              <a:defRPr sz="2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9239" y="5761673"/>
            <a:ext cx="6382761" cy="8474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8098" y="3866675"/>
            <a:ext cx="6414195" cy="1894998"/>
          </a:xfrm>
        </p:spPr>
        <p:txBody>
          <a:bodyPr anchor="b"/>
          <a:lstStyle>
            <a:lvl1pPr marL="0" indent="0">
              <a:buNone/>
              <a:defRPr sz="3960" b="1"/>
            </a:lvl1pPr>
            <a:lvl2pPr marL="754380" indent="0">
              <a:buNone/>
              <a:defRPr sz="3300" b="1"/>
            </a:lvl2pPr>
            <a:lvl3pPr marL="1508760" indent="0">
              <a:buNone/>
              <a:defRPr sz="2970" b="1"/>
            </a:lvl3pPr>
            <a:lvl4pPr marL="2263140" indent="0">
              <a:buNone/>
              <a:defRPr sz="2640" b="1"/>
            </a:lvl4pPr>
            <a:lvl5pPr marL="3017520" indent="0">
              <a:buNone/>
              <a:defRPr sz="2640" b="1"/>
            </a:lvl5pPr>
            <a:lvl6pPr marL="3771900" indent="0">
              <a:buNone/>
              <a:defRPr sz="2640" b="1"/>
            </a:lvl6pPr>
            <a:lvl7pPr marL="4526280" indent="0">
              <a:buNone/>
              <a:defRPr sz="2640" b="1"/>
            </a:lvl7pPr>
            <a:lvl8pPr marL="5280660" indent="0">
              <a:buNone/>
              <a:defRPr sz="2640" b="1"/>
            </a:lvl8pPr>
            <a:lvl9pPr marL="6035040" indent="0">
              <a:buNone/>
              <a:defRPr sz="2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8098" y="5761673"/>
            <a:ext cx="6414195" cy="84745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01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4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3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38" y="1051560"/>
            <a:ext cx="4866144" cy="3680460"/>
          </a:xfrm>
        </p:spPr>
        <p:txBody>
          <a:bodyPr anchor="b"/>
          <a:lstStyle>
            <a:lvl1pPr>
              <a:defRPr sz="5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14195" y="2271081"/>
            <a:ext cx="7638098" cy="11209338"/>
          </a:xfrm>
        </p:spPr>
        <p:txBody>
          <a:bodyPr/>
          <a:lstStyle>
            <a:lvl1pPr>
              <a:defRPr sz="5280"/>
            </a:lvl1pPr>
            <a:lvl2pPr>
              <a:defRPr sz="4620"/>
            </a:lvl2pPr>
            <a:lvl3pPr>
              <a:defRPr sz="3960"/>
            </a:lvl3pPr>
            <a:lvl4pPr>
              <a:defRPr sz="3300"/>
            </a:lvl4pPr>
            <a:lvl5pPr>
              <a:defRPr sz="3300"/>
            </a:lvl5pPr>
            <a:lvl6pPr>
              <a:defRPr sz="3300"/>
            </a:lvl6pPr>
            <a:lvl7pPr>
              <a:defRPr sz="3300"/>
            </a:lvl7pPr>
            <a:lvl8pPr>
              <a:defRPr sz="3300"/>
            </a:lvl8pPr>
            <a:lvl9pPr>
              <a:defRPr sz="3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9238" y="4732020"/>
            <a:ext cx="4866144" cy="8766652"/>
          </a:xfrm>
        </p:spPr>
        <p:txBody>
          <a:bodyPr/>
          <a:lstStyle>
            <a:lvl1pPr marL="0" indent="0">
              <a:buNone/>
              <a:defRPr sz="2640"/>
            </a:lvl1pPr>
            <a:lvl2pPr marL="754380" indent="0">
              <a:buNone/>
              <a:defRPr sz="2310"/>
            </a:lvl2pPr>
            <a:lvl3pPr marL="1508760" indent="0">
              <a:buNone/>
              <a:defRPr sz="1980"/>
            </a:lvl3pPr>
            <a:lvl4pPr marL="2263140" indent="0">
              <a:buNone/>
              <a:defRPr sz="1650"/>
            </a:lvl4pPr>
            <a:lvl5pPr marL="3017520" indent="0">
              <a:buNone/>
              <a:defRPr sz="1650"/>
            </a:lvl5pPr>
            <a:lvl6pPr marL="3771900" indent="0">
              <a:buNone/>
              <a:defRPr sz="1650"/>
            </a:lvl6pPr>
            <a:lvl7pPr marL="4526280" indent="0">
              <a:buNone/>
              <a:defRPr sz="1650"/>
            </a:lvl7pPr>
            <a:lvl8pPr marL="5280660" indent="0">
              <a:buNone/>
              <a:defRPr sz="1650"/>
            </a:lvl8pPr>
            <a:lvl9pPr marL="6035040" indent="0">
              <a:buNone/>
              <a:defRPr sz="16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38" y="1051560"/>
            <a:ext cx="4866144" cy="3680460"/>
          </a:xfrm>
        </p:spPr>
        <p:txBody>
          <a:bodyPr anchor="b"/>
          <a:lstStyle>
            <a:lvl1pPr>
              <a:defRPr sz="5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14195" y="2271081"/>
            <a:ext cx="7638098" cy="11209338"/>
          </a:xfrm>
        </p:spPr>
        <p:txBody>
          <a:bodyPr anchor="t"/>
          <a:lstStyle>
            <a:lvl1pPr marL="0" indent="0">
              <a:buNone/>
              <a:defRPr sz="5280"/>
            </a:lvl1pPr>
            <a:lvl2pPr marL="754380" indent="0">
              <a:buNone/>
              <a:defRPr sz="4620"/>
            </a:lvl2pPr>
            <a:lvl3pPr marL="1508760" indent="0">
              <a:buNone/>
              <a:defRPr sz="3960"/>
            </a:lvl3pPr>
            <a:lvl4pPr marL="2263140" indent="0">
              <a:buNone/>
              <a:defRPr sz="3300"/>
            </a:lvl4pPr>
            <a:lvl5pPr marL="3017520" indent="0">
              <a:buNone/>
              <a:defRPr sz="3300"/>
            </a:lvl5pPr>
            <a:lvl6pPr marL="3771900" indent="0">
              <a:buNone/>
              <a:defRPr sz="3300"/>
            </a:lvl6pPr>
            <a:lvl7pPr marL="4526280" indent="0">
              <a:buNone/>
              <a:defRPr sz="3300"/>
            </a:lvl7pPr>
            <a:lvl8pPr marL="5280660" indent="0">
              <a:buNone/>
              <a:defRPr sz="3300"/>
            </a:lvl8pPr>
            <a:lvl9pPr marL="6035040" indent="0">
              <a:buNone/>
              <a:defRPr sz="33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9238" y="4732020"/>
            <a:ext cx="4866144" cy="8766652"/>
          </a:xfrm>
        </p:spPr>
        <p:txBody>
          <a:bodyPr/>
          <a:lstStyle>
            <a:lvl1pPr marL="0" indent="0">
              <a:buNone/>
              <a:defRPr sz="2640"/>
            </a:lvl1pPr>
            <a:lvl2pPr marL="754380" indent="0">
              <a:buNone/>
              <a:defRPr sz="2310"/>
            </a:lvl2pPr>
            <a:lvl3pPr marL="1508760" indent="0">
              <a:buNone/>
              <a:defRPr sz="1980"/>
            </a:lvl3pPr>
            <a:lvl4pPr marL="2263140" indent="0">
              <a:buNone/>
              <a:defRPr sz="1650"/>
            </a:lvl4pPr>
            <a:lvl5pPr marL="3017520" indent="0">
              <a:buNone/>
              <a:defRPr sz="1650"/>
            </a:lvl5pPr>
            <a:lvl6pPr marL="3771900" indent="0">
              <a:buNone/>
              <a:defRPr sz="1650"/>
            </a:lvl6pPr>
            <a:lvl7pPr marL="4526280" indent="0">
              <a:buNone/>
              <a:defRPr sz="1650"/>
            </a:lvl7pPr>
            <a:lvl8pPr marL="5280660" indent="0">
              <a:buNone/>
              <a:defRPr sz="1650"/>
            </a:lvl8pPr>
            <a:lvl9pPr marL="6035040" indent="0">
              <a:buNone/>
              <a:defRPr sz="16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7273" y="839791"/>
            <a:ext cx="13013055" cy="3048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7273" y="4198938"/>
            <a:ext cx="13013055" cy="10008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7273" y="14619608"/>
            <a:ext cx="3394710" cy="839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9228D7-ABE9-41AC-8BC3-B6FE28BCD9A8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7768" y="14619608"/>
            <a:ext cx="5092065" cy="839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5618" y="14619608"/>
            <a:ext cx="3394710" cy="839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7AB90C-8562-4138-B753-AC74E36E6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08760" rtl="0" eaLnBrk="1" latinLnBrk="0" hangingPunct="1">
        <a:lnSpc>
          <a:spcPct val="90000"/>
        </a:lnSpc>
        <a:spcBef>
          <a:spcPct val="0"/>
        </a:spcBef>
        <a:buNone/>
        <a:defRPr sz="72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190" indent="-377190" algn="l" defTabSz="1508760" rtl="0" eaLnBrk="1" latinLnBrk="0" hangingPunct="1">
        <a:lnSpc>
          <a:spcPct val="90000"/>
        </a:lnSpc>
        <a:spcBef>
          <a:spcPts val="1650"/>
        </a:spcBef>
        <a:buFont typeface="Arial" panose="020B0604020202020204" pitchFamily="34" charset="0"/>
        <a:buChar char="•"/>
        <a:defRPr sz="4620" kern="1200">
          <a:solidFill>
            <a:schemeClr val="tx1"/>
          </a:solidFill>
          <a:latin typeface="+mn-lt"/>
          <a:ea typeface="+mn-ea"/>
          <a:cs typeface="+mn-cs"/>
        </a:defRPr>
      </a:lvl1pPr>
      <a:lvl2pPr marL="113157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2pPr>
      <a:lvl3pPr marL="188595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264033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4pPr>
      <a:lvl5pPr marL="339471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5pPr>
      <a:lvl6pPr marL="414909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6pPr>
      <a:lvl7pPr marL="490347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7pPr>
      <a:lvl8pPr marL="565785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8pPr>
      <a:lvl9pPr marL="6412230" indent="-377190" algn="l" defTabSz="150876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2pPr>
      <a:lvl3pPr marL="150876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3pPr>
      <a:lvl4pPr marL="226314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2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6pPr>
      <a:lvl7pPr marL="452628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7pPr>
      <a:lvl8pPr marL="528066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8pPr>
      <a:lvl9pPr marL="6035040" algn="l" defTabSz="1508760" rtl="0" eaLnBrk="1" latinLnBrk="0" hangingPunct="1">
        <a:defRPr sz="29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872E804-D2F1-401F-78D9-7C15B907BB35}"/>
              </a:ext>
            </a:extLst>
          </p:cNvPr>
          <p:cNvSpPr/>
          <p:nvPr/>
        </p:nvSpPr>
        <p:spPr>
          <a:xfrm>
            <a:off x="0" y="0"/>
            <a:ext cx="15087600" cy="15773400"/>
          </a:xfrm>
          <a:prstGeom prst="rect">
            <a:avLst/>
          </a:prstGeom>
          <a:gradFill>
            <a:gsLst>
              <a:gs pos="33000">
                <a:schemeClr val="bg1"/>
              </a:gs>
              <a:gs pos="100000">
                <a:srgbClr val="D8E3E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723799F-8FF5-C0B5-D3CC-7FF6984EE716}"/>
              </a:ext>
            </a:extLst>
          </p:cNvPr>
          <p:cNvGrpSpPr/>
          <p:nvPr/>
        </p:nvGrpSpPr>
        <p:grpSpPr>
          <a:xfrm>
            <a:off x="685800" y="685800"/>
            <a:ext cx="13716000" cy="14401800"/>
            <a:chOff x="1371600" y="4572000"/>
            <a:chExt cx="13716000" cy="144018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80A4AA5-0092-CAA7-9478-C22ABA80BACE}"/>
                </a:ext>
              </a:extLst>
            </p:cNvPr>
            <p:cNvSpPr/>
            <p:nvPr/>
          </p:nvSpPr>
          <p:spPr>
            <a:xfrm>
              <a:off x="1371600" y="4572000"/>
              <a:ext cx="13716000" cy="14401800"/>
            </a:xfrm>
            <a:prstGeom prst="roundRect">
              <a:avLst>
                <a:gd name="adj" fmla="val 12264"/>
              </a:avLst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C166C08E-5E43-FAE2-397E-591974823E8C}"/>
                </a:ext>
              </a:extLst>
            </p:cNvPr>
            <p:cNvSpPr/>
            <p:nvPr/>
          </p:nvSpPr>
          <p:spPr>
            <a:xfrm>
              <a:off x="1600200" y="5257800"/>
              <a:ext cx="13258800" cy="13322808"/>
            </a:xfrm>
            <a:prstGeom prst="roundRect">
              <a:avLst>
                <a:gd name="adj" fmla="val 11789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0367">
                <a:lnSpc>
                  <a:spcPct val="115000"/>
                </a:lnSpc>
                <a:spcAft>
                  <a:spcPts val="800"/>
                </a:spcAft>
              </a:pPr>
              <a:endParaRPr lang="en-US" sz="2400" kern="1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5620E4-05B5-70DD-C1F8-C8266E772152}"/>
                </a:ext>
              </a:extLst>
            </p:cNvPr>
            <p:cNvSpPr txBox="1"/>
            <p:nvPr/>
          </p:nvSpPr>
          <p:spPr>
            <a:xfrm>
              <a:off x="1371600" y="4572000"/>
              <a:ext cx="1371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Elephant Pro" panose="00000500000000000000" pitchFamily="2" charset="0"/>
                </a:rPr>
                <a:t>Back of Circuit Board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1081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C2B23-8B3A-8FB8-E9DE-E88E6665B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F9C8120-268A-081F-F845-8AA4A1F3FDD7}"/>
              </a:ext>
            </a:extLst>
          </p:cNvPr>
          <p:cNvSpPr/>
          <p:nvPr/>
        </p:nvSpPr>
        <p:spPr>
          <a:xfrm>
            <a:off x="0" y="0"/>
            <a:ext cx="15087600" cy="15773400"/>
          </a:xfrm>
          <a:prstGeom prst="rect">
            <a:avLst/>
          </a:prstGeom>
          <a:gradFill>
            <a:gsLst>
              <a:gs pos="33000">
                <a:schemeClr val="bg1"/>
              </a:gs>
              <a:gs pos="100000">
                <a:srgbClr val="D8E3E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905D468-5CF0-AA06-9F0F-584A3A948EA5}"/>
              </a:ext>
            </a:extLst>
          </p:cNvPr>
          <p:cNvGrpSpPr/>
          <p:nvPr/>
        </p:nvGrpSpPr>
        <p:grpSpPr>
          <a:xfrm>
            <a:off x="685800" y="685800"/>
            <a:ext cx="13716000" cy="14401800"/>
            <a:chOff x="1371600" y="4572000"/>
            <a:chExt cx="13716000" cy="144018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CF5FBB6D-649B-82A0-FB8C-94309E07A9CB}"/>
                </a:ext>
              </a:extLst>
            </p:cNvPr>
            <p:cNvSpPr/>
            <p:nvPr/>
          </p:nvSpPr>
          <p:spPr>
            <a:xfrm>
              <a:off x="1371600" y="4572000"/>
              <a:ext cx="13716000" cy="14401800"/>
            </a:xfrm>
            <a:prstGeom prst="roundRect">
              <a:avLst>
                <a:gd name="adj" fmla="val 12264"/>
              </a:avLst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3F142416-DDA9-3E6C-B51B-B27E5F6619DC}"/>
                </a:ext>
              </a:extLst>
            </p:cNvPr>
            <p:cNvSpPr/>
            <p:nvPr/>
          </p:nvSpPr>
          <p:spPr>
            <a:xfrm>
              <a:off x="1600200" y="5257800"/>
              <a:ext cx="13258800" cy="13322808"/>
            </a:xfrm>
            <a:prstGeom prst="roundRect">
              <a:avLst>
                <a:gd name="adj" fmla="val 11789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0367">
                <a:lnSpc>
                  <a:spcPct val="115000"/>
                </a:lnSpc>
                <a:spcAft>
                  <a:spcPts val="800"/>
                </a:spcAft>
              </a:pPr>
              <a:endParaRPr lang="en-US" sz="2400" kern="1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581DD51-18AC-4F38-8AB2-4DD5C1323C38}"/>
                </a:ext>
              </a:extLst>
            </p:cNvPr>
            <p:cNvSpPr txBox="1"/>
            <p:nvPr/>
          </p:nvSpPr>
          <p:spPr>
            <a:xfrm>
              <a:off x="1371600" y="4572000"/>
              <a:ext cx="1371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Elephant Pro" panose="00000500000000000000" pitchFamily="2" charset="0"/>
                </a:rPr>
                <a:t>Back of Circuit Board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AB13F68B-E6E8-CF2A-225E-66AEEA0CEF06}"/>
              </a:ext>
            </a:extLst>
          </p:cNvPr>
          <p:cNvSpPr/>
          <p:nvPr/>
        </p:nvSpPr>
        <p:spPr>
          <a:xfrm>
            <a:off x="914399" y="8877300"/>
            <a:ext cx="1905002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48F4A26-1E62-4BFF-AC70-7C9609F06B46}"/>
              </a:ext>
            </a:extLst>
          </p:cNvPr>
          <p:cNvSpPr/>
          <p:nvPr/>
        </p:nvSpPr>
        <p:spPr>
          <a:xfrm>
            <a:off x="914399" y="4762500"/>
            <a:ext cx="3247581" cy="37216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A788B25-27DF-FFC2-8999-0A902EC71493}"/>
              </a:ext>
            </a:extLst>
          </p:cNvPr>
          <p:cNvSpPr/>
          <p:nvPr/>
        </p:nvSpPr>
        <p:spPr>
          <a:xfrm>
            <a:off x="8305800" y="8724900"/>
            <a:ext cx="1600200" cy="1447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1083CA-3C75-D83F-F8B0-97D70752FDD6}"/>
              </a:ext>
            </a:extLst>
          </p:cNvPr>
          <p:cNvSpPr/>
          <p:nvPr/>
        </p:nvSpPr>
        <p:spPr>
          <a:xfrm>
            <a:off x="7659561" y="5459882"/>
            <a:ext cx="1238546" cy="123854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63B888-45FC-D52E-5EBD-E7C99BD8741F}"/>
              </a:ext>
            </a:extLst>
          </p:cNvPr>
          <p:cNvGrpSpPr/>
          <p:nvPr/>
        </p:nvGrpSpPr>
        <p:grpSpPr>
          <a:xfrm>
            <a:off x="9677401" y="1877132"/>
            <a:ext cx="4287246" cy="3740763"/>
            <a:chOff x="9677401" y="1877132"/>
            <a:chExt cx="4287246" cy="374076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BFAD7B9-31C3-B52B-7A88-9D56A8648B01}"/>
                </a:ext>
              </a:extLst>
            </p:cNvPr>
            <p:cNvSpPr/>
            <p:nvPr/>
          </p:nvSpPr>
          <p:spPr>
            <a:xfrm>
              <a:off x="9677401" y="1877132"/>
              <a:ext cx="4287246" cy="3740763"/>
            </a:xfrm>
            <a:prstGeom prst="roundRect">
              <a:avLst/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E28A1A6-5289-8837-D775-F8A0141D6B29}"/>
                </a:ext>
              </a:extLst>
            </p:cNvPr>
            <p:cNvSpPr/>
            <p:nvPr/>
          </p:nvSpPr>
          <p:spPr>
            <a:xfrm>
              <a:off x="9905999" y="1977156"/>
              <a:ext cx="3830048" cy="1088204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3399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Capacitive Sensor Controller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9D86F1A-77DC-9E42-A539-A87E897D01A9}"/>
                </a:ext>
              </a:extLst>
            </p:cNvPr>
            <p:cNvGrpSpPr/>
            <p:nvPr/>
          </p:nvGrpSpPr>
          <p:grpSpPr>
            <a:xfrm>
              <a:off x="11007883" y="3001720"/>
              <a:ext cx="2047376" cy="2616175"/>
              <a:chOff x="1621140" y="3328253"/>
              <a:chExt cx="2047376" cy="2616175"/>
            </a:xfrm>
          </p:grpSpPr>
          <p:pic>
            <p:nvPicPr>
              <p:cNvPr id="11" name="Content Placeholder 12" descr="Wi-Fi outline">
                <a:extLst>
                  <a:ext uri="{FF2B5EF4-FFF2-40B4-BE49-F238E27FC236}">
                    <a16:creationId xmlns:a16="http://schemas.microsoft.com/office/drawing/2014/main" id="{1A498CD5-9D09-15F3-D53A-C5E446922705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6121" t="27702" r="15519" b="24980"/>
              <a:stretch/>
            </p:blipFill>
            <p:spPr>
              <a:xfrm rot="5400000">
                <a:off x="1649407" y="3980790"/>
                <a:ext cx="1666874" cy="548640"/>
              </a:xfrm>
              <a:prstGeom prst="rect">
                <a:avLst/>
              </a:prstGeom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8B92AE8-C464-00BE-432F-52802CE63F33}"/>
                  </a:ext>
                </a:extLst>
              </p:cNvPr>
              <p:cNvSpPr/>
              <p:nvPr/>
            </p:nvSpPr>
            <p:spPr>
              <a:xfrm>
                <a:off x="1751324" y="4026510"/>
                <a:ext cx="457200" cy="457200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DD29EC-E6C6-5D8D-263C-174AE5DDCF69}"/>
                  </a:ext>
                </a:extLst>
              </p:cNvPr>
              <p:cNvGrpSpPr/>
              <p:nvPr/>
            </p:nvGrpSpPr>
            <p:grpSpPr>
              <a:xfrm>
                <a:off x="2208524" y="5088547"/>
                <a:ext cx="548640" cy="245453"/>
                <a:chOff x="2208524" y="5088547"/>
                <a:chExt cx="548640" cy="245453"/>
              </a:xfrm>
            </p:grpSpPr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3C265355-63C1-4B2D-B1C9-1E9AA1D981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26298" y="5088547"/>
                  <a:ext cx="0" cy="245452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E91BEDAE-2AA7-913E-DFBA-9C6A801095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57164" y="5088547"/>
                  <a:ext cx="0" cy="245453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C5110802-6537-E0E2-92AB-09BF62A83FA0}"/>
                    </a:ext>
                  </a:extLst>
                </p:cNvPr>
                <p:cNvCxnSpPr/>
                <p:nvPr/>
              </p:nvCxnSpPr>
              <p:spPr>
                <a:xfrm>
                  <a:off x="2208524" y="5238750"/>
                  <a:ext cx="548640" cy="0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43510BD-1506-C502-14EF-A6E537A85253}"/>
                  </a:ext>
                </a:extLst>
              </p:cNvPr>
              <p:cNvSpPr/>
              <p:nvPr/>
            </p:nvSpPr>
            <p:spPr>
              <a:xfrm>
                <a:off x="1621140" y="5298097"/>
                <a:ext cx="1718740" cy="64633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b="0" cap="none" spc="0" dirty="0">
                    <a:ln w="0"/>
                    <a:effectLst>
                      <a:reflection blurRad="6350" stA="53000" endA="300" endPos="35500" dir="5400000" sy="-90000" algn="bl" rotWithShape="0"/>
                    </a:effectLst>
                  </a:rPr>
                  <a:t>2-4 mm</a:t>
                </a:r>
              </a:p>
            </p:txBody>
          </p:sp>
          <p:pic>
            <p:nvPicPr>
              <p:cNvPr id="15" name="Graphic 14" descr="Fingerprint with solid fill">
                <a:extLst>
                  <a:ext uri="{FF2B5EF4-FFF2-40B4-BE49-F238E27FC236}">
                    <a16:creationId xmlns:a16="http://schemas.microsoft.com/office/drawing/2014/main" id="{03426C05-F615-2EDA-43CB-F052AD671F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754116" y="42470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6" name="Graphic 15" descr="Nails with solid fill">
                <a:extLst>
                  <a:ext uri="{FF2B5EF4-FFF2-40B4-BE49-F238E27FC236}">
                    <a16:creationId xmlns:a16="http://schemas.microsoft.com/office/drawing/2014/main" id="{B901F1E4-A04E-EA53-33FE-28F8F51F3B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754116" y="3328253"/>
                <a:ext cx="914400" cy="914400"/>
              </a:xfrm>
              <a:prstGeom prst="rect">
                <a:avLst/>
              </a:prstGeom>
            </p:spPr>
          </p:pic>
        </p:grp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40014D6-2A2A-420B-41D4-CA3EB83258E0}"/>
              </a:ext>
            </a:extLst>
          </p:cNvPr>
          <p:cNvCxnSpPr>
            <a:stCxn id="7" idx="1"/>
            <a:endCxn id="5" idx="7"/>
          </p:cNvCxnSpPr>
          <p:nvPr/>
        </p:nvCxnSpPr>
        <p:spPr>
          <a:xfrm flipH="1">
            <a:off x="8716726" y="3747514"/>
            <a:ext cx="960675" cy="189374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76E23F9-B92D-3B69-BC2B-E54109369E9D}"/>
              </a:ext>
            </a:extLst>
          </p:cNvPr>
          <p:cNvSpPr/>
          <p:nvPr/>
        </p:nvSpPr>
        <p:spPr>
          <a:xfrm>
            <a:off x="1385084" y="11875008"/>
            <a:ext cx="28686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BAC9554-DBAD-433C-7820-7E2739F78D89}"/>
              </a:ext>
            </a:extLst>
          </p:cNvPr>
          <p:cNvSpPr/>
          <p:nvPr/>
        </p:nvSpPr>
        <p:spPr>
          <a:xfrm>
            <a:off x="3861584" y="1371600"/>
            <a:ext cx="2868634" cy="3048486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USB Hub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(Splits USB signal from computer into 4 ports)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C2ACF11-320E-1BAB-2C5B-7E5E15CC64DD}"/>
              </a:ext>
            </a:extLst>
          </p:cNvPr>
          <p:cNvSpPr/>
          <p:nvPr/>
        </p:nvSpPr>
        <p:spPr>
          <a:xfrm>
            <a:off x="6463825" y="11912466"/>
            <a:ext cx="3630017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Hardcoded Logic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4EE2F1-AF3A-3179-CC34-AFD67A2D4845}"/>
              </a:ext>
            </a:extLst>
          </p:cNvPr>
          <p:cNvCxnSpPr>
            <a:stCxn id="22" idx="2"/>
            <a:endCxn id="3" idx="7"/>
          </p:cNvCxnSpPr>
          <p:nvPr/>
        </p:nvCxnSpPr>
        <p:spPr>
          <a:xfrm flipH="1">
            <a:off x="3686383" y="4420086"/>
            <a:ext cx="1609518" cy="8874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EBD5603-72AB-CF0C-46B9-9218A9E0AC6F}"/>
              </a:ext>
            </a:extLst>
          </p:cNvPr>
          <p:cNvCxnSpPr>
            <a:stCxn id="21" idx="0"/>
            <a:endCxn id="2" idx="5"/>
          </p:cNvCxnSpPr>
          <p:nvPr/>
        </p:nvCxnSpPr>
        <p:spPr>
          <a:xfrm flipH="1" flipV="1">
            <a:off x="2540420" y="10942092"/>
            <a:ext cx="278981" cy="9329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5BF8285-C801-CC87-ABBA-112A5D5BDB65}"/>
              </a:ext>
            </a:extLst>
          </p:cNvPr>
          <p:cNvCxnSpPr>
            <a:stCxn id="23" idx="0"/>
            <a:endCxn id="4" idx="4"/>
          </p:cNvCxnSpPr>
          <p:nvPr/>
        </p:nvCxnSpPr>
        <p:spPr>
          <a:xfrm flipV="1">
            <a:off x="8278834" y="10172700"/>
            <a:ext cx="827066" cy="17397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963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64E76-5BEF-DFBF-A29F-0A7C26056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0004461-EFE7-5748-42F8-97B32853D71E}"/>
              </a:ext>
            </a:extLst>
          </p:cNvPr>
          <p:cNvSpPr/>
          <p:nvPr/>
        </p:nvSpPr>
        <p:spPr>
          <a:xfrm>
            <a:off x="914399" y="8877300"/>
            <a:ext cx="1905002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32EE89-263E-0338-2C45-EE54B6107661}"/>
              </a:ext>
            </a:extLst>
          </p:cNvPr>
          <p:cNvSpPr/>
          <p:nvPr/>
        </p:nvSpPr>
        <p:spPr>
          <a:xfrm>
            <a:off x="914399" y="4762500"/>
            <a:ext cx="3247581" cy="37216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BD34FA-06A6-7C7F-41F6-C49D98CC4696}"/>
              </a:ext>
            </a:extLst>
          </p:cNvPr>
          <p:cNvSpPr/>
          <p:nvPr/>
        </p:nvSpPr>
        <p:spPr>
          <a:xfrm>
            <a:off x="8305800" y="8724900"/>
            <a:ext cx="1600200" cy="1447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2A241B7-1FD7-3856-D186-BB90A0BE1276}"/>
              </a:ext>
            </a:extLst>
          </p:cNvPr>
          <p:cNvSpPr/>
          <p:nvPr/>
        </p:nvSpPr>
        <p:spPr>
          <a:xfrm>
            <a:off x="7659561" y="5459882"/>
            <a:ext cx="1238546" cy="123854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8BE4BAE-DBA3-B013-C61E-8E530F795405}"/>
              </a:ext>
            </a:extLst>
          </p:cNvPr>
          <p:cNvGrpSpPr/>
          <p:nvPr/>
        </p:nvGrpSpPr>
        <p:grpSpPr>
          <a:xfrm>
            <a:off x="9677401" y="1877132"/>
            <a:ext cx="4287246" cy="3740763"/>
            <a:chOff x="9677401" y="1877132"/>
            <a:chExt cx="4287246" cy="3740763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17654E0-0134-85A6-B1ED-3A3B70342803}"/>
                </a:ext>
              </a:extLst>
            </p:cNvPr>
            <p:cNvSpPr/>
            <p:nvPr/>
          </p:nvSpPr>
          <p:spPr>
            <a:xfrm>
              <a:off x="9677401" y="1877132"/>
              <a:ext cx="4287246" cy="3740763"/>
            </a:xfrm>
            <a:prstGeom prst="roundRect">
              <a:avLst/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6B5C593-F1C9-6642-3E18-1278D621627F}"/>
                </a:ext>
              </a:extLst>
            </p:cNvPr>
            <p:cNvSpPr/>
            <p:nvPr/>
          </p:nvSpPr>
          <p:spPr>
            <a:xfrm>
              <a:off x="9905999" y="1977156"/>
              <a:ext cx="3830048" cy="1088204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3399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Capacitive Sensor Controller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E20AD55-7636-77E2-8FEC-87C23EC4005F}"/>
                </a:ext>
              </a:extLst>
            </p:cNvPr>
            <p:cNvGrpSpPr/>
            <p:nvPr/>
          </p:nvGrpSpPr>
          <p:grpSpPr>
            <a:xfrm>
              <a:off x="11007883" y="3001720"/>
              <a:ext cx="2047376" cy="2616175"/>
              <a:chOff x="1621140" y="3328253"/>
              <a:chExt cx="2047376" cy="2616175"/>
            </a:xfrm>
          </p:grpSpPr>
          <p:pic>
            <p:nvPicPr>
              <p:cNvPr id="30" name="Content Placeholder 12" descr="Wi-Fi outline">
                <a:extLst>
                  <a:ext uri="{FF2B5EF4-FFF2-40B4-BE49-F238E27FC236}">
                    <a16:creationId xmlns:a16="http://schemas.microsoft.com/office/drawing/2014/main" id="{A1C7542F-AA4B-1170-EC33-7072345E3D67}"/>
                  </a:ext>
                </a:extLst>
              </p:cNvPr>
              <p:cNvPicPr>
                <a:picLocks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16121" t="27702" r="15519" b="24980"/>
              <a:stretch/>
            </p:blipFill>
            <p:spPr>
              <a:xfrm rot="5400000">
                <a:off x="1649407" y="3980790"/>
                <a:ext cx="1666874" cy="548640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80D0349-8D55-6324-447A-405285F6AE04}"/>
                  </a:ext>
                </a:extLst>
              </p:cNvPr>
              <p:cNvSpPr/>
              <p:nvPr/>
            </p:nvSpPr>
            <p:spPr>
              <a:xfrm>
                <a:off x="1751324" y="4026510"/>
                <a:ext cx="457200" cy="457200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3D11CB47-4C34-AD99-5E9E-177ABD21E94A}"/>
                  </a:ext>
                </a:extLst>
              </p:cNvPr>
              <p:cNvGrpSpPr/>
              <p:nvPr/>
            </p:nvGrpSpPr>
            <p:grpSpPr>
              <a:xfrm>
                <a:off x="2208524" y="5088547"/>
                <a:ext cx="548640" cy="245453"/>
                <a:chOff x="2208524" y="5088547"/>
                <a:chExt cx="548640" cy="245453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8A8CDCEC-3C6C-0157-0EFD-0F26C90844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26298" y="5088547"/>
                  <a:ext cx="0" cy="245452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55843295-EFC9-2AAC-5002-74E16B4922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57164" y="5088547"/>
                  <a:ext cx="0" cy="245453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7B8FB29D-7BD1-D1B3-3FA6-4A92640EE575}"/>
                    </a:ext>
                  </a:extLst>
                </p:cNvPr>
                <p:cNvCxnSpPr/>
                <p:nvPr/>
              </p:nvCxnSpPr>
              <p:spPr>
                <a:xfrm>
                  <a:off x="2208524" y="5238750"/>
                  <a:ext cx="548640" cy="0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3FDF217-818D-AB94-752D-5125EE92CC49}"/>
                  </a:ext>
                </a:extLst>
              </p:cNvPr>
              <p:cNvSpPr/>
              <p:nvPr/>
            </p:nvSpPr>
            <p:spPr>
              <a:xfrm>
                <a:off x="1621140" y="5298097"/>
                <a:ext cx="1718740" cy="64633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b="0" cap="none" spc="0" dirty="0">
                    <a:ln w="0"/>
                    <a:effectLst>
                      <a:reflection blurRad="6350" stA="53000" endA="300" endPos="35500" dir="5400000" sy="-90000" algn="bl" rotWithShape="0"/>
                    </a:effectLst>
                  </a:rPr>
                  <a:t>2-4 mm</a:t>
                </a:r>
              </a:p>
            </p:txBody>
          </p:sp>
          <p:pic>
            <p:nvPicPr>
              <p:cNvPr id="34" name="Graphic 33" descr="Fingerprint with solid fill">
                <a:extLst>
                  <a:ext uri="{FF2B5EF4-FFF2-40B4-BE49-F238E27FC236}">
                    <a16:creationId xmlns:a16="http://schemas.microsoft.com/office/drawing/2014/main" id="{B40B725E-1AC9-68A3-B7EB-CF3AB37A3C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754116" y="42470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5" name="Graphic 34" descr="Nails with solid fill">
                <a:extLst>
                  <a:ext uri="{FF2B5EF4-FFF2-40B4-BE49-F238E27FC236}">
                    <a16:creationId xmlns:a16="http://schemas.microsoft.com/office/drawing/2014/main" id="{F5F61969-4C03-974D-84BF-2BD8FA7D3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754116" y="3328253"/>
                <a:ext cx="914400" cy="914400"/>
              </a:xfrm>
              <a:prstGeom prst="rect">
                <a:avLst/>
              </a:prstGeom>
            </p:spPr>
          </p:pic>
        </p:grp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71CCFBF-B607-FF0C-F7D4-0BC241F96F6B}"/>
              </a:ext>
            </a:extLst>
          </p:cNvPr>
          <p:cNvCxnSpPr>
            <a:stCxn id="7" idx="1"/>
            <a:endCxn id="5" idx="7"/>
          </p:cNvCxnSpPr>
          <p:nvPr/>
        </p:nvCxnSpPr>
        <p:spPr>
          <a:xfrm flipH="1">
            <a:off x="8716726" y="3747514"/>
            <a:ext cx="960675" cy="189374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9835D2D8-2CCE-CD67-23D7-B3333A0B1ECE}"/>
              </a:ext>
            </a:extLst>
          </p:cNvPr>
          <p:cNvSpPr/>
          <p:nvPr/>
        </p:nvSpPr>
        <p:spPr>
          <a:xfrm>
            <a:off x="1385084" y="11875008"/>
            <a:ext cx="28686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DA18118-6552-D665-4CBF-BCB51AEA2522}"/>
              </a:ext>
            </a:extLst>
          </p:cNvPr>
          <p:cNvSpPr/>
          <p:nvPr/>
        </p:nvSpPr>
        <p:spPr>
          <a:xfrm>
            <a:off x="3861584" y="1371600"/>
            <a:ext cx="2868634" cy="3048486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USB Hub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(Splits USB signal from computer into 4 ports)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71E893-0C10-1AC6-38A9-17EFB82C0ADF}"/>
              </a:ext>
            </a:extLst>
          </p:cNvPr>
          <p:cNvSpPr/>
          <p:nvPr/>
        </p:nvSpPr>
        <p:spPr>
          <a:xfrm>
            <a:off x="6463825" y="11912466"/>
            <a:ext cx="3630017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Hardcoded Logic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8E2827A-EAC8-ABB7-F1D1-DDC65F7EA37C}"/>
              </a:ext>
            </a:extLst>
          </p:cNvPr>
          <p:cNvCxnSpPr>
            <a:stCxn id="47" idx="2"/>
            <a:endCxn id="3" idx="7"/>
          </p:cNvCxnSpPr>
          <p:nvPr/>
        </p:nvCxnSpPr>
        <p:spPr>
          <a:xfrm flipH="1">
            <a:off x="3686383" y="4420086"/>
            <a:ext cx="1609518" cy="88743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1B881E1-8327-A036-CF09-28ECEF73522D}"/>
              </a:ext>
            </a:extLst>
          </p:cNvPr>
          <p:cNvCxnSpPr>
            <a:stCxn id="46" idx="0"/>
            <a:endCxn id="2" idx="5"/>
          </p:cNvCxnSpPr>
          <p:nvPr/>
        </p:nvCxnSpPr>
        <p:spPr>
          <a:xfrm flipH="1" flipV="1">
            <a:off x="2540420" y="10942092"/>
            <a:ext cx="278981" cy="9329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8C19A5B-8D33-B03D-5137-CA85574CF07E}"/>
              </a:ext>
            </a:extLst>
          </p:cNvPr>
          <p:cNvCxnSpPr>
            <a:stCxn id="48" idx="0"/>
            <a:endCxn id="4" idx="4"/>
          </p:cNvCxnSpPr>
          <p:nvPr/>
        </p:nvCxnSpPr>
        <p:spPr>
          <a:xfrm flipV="1">
            <a:off x="8278834" y="10172700"/>
            <a:ext cx="827066" cy="17397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2139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9FA20-A00B-FFC0-E73C-3B14C4917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42493E9-FB9D-57D2-C27A-A895CE422939}"/>
              </a:ext>
            </a:extLst>
          </p:cNvPr>
          <p:cNvSpPr/>
          <p:nvPr/>
        </p:nvSpPr>
        <p:spPr>
          <a:xfrm>
            <a:off x="0" y="0"/>
            <a:ext cx="15087600" cy="15773400"/>
          </a:xfrm>
          <a:prstGeom prst="rect">
            <a:avLst/>
          </a:prstGeom>
          <a:gradFill>
            <a:gsLst>
              <a:gs pos="33000">
                <a:schemeClr val="bg1"/>
              </a:gs>
              <a:gs pos="100000">
                <a:srgbClr val="D8E3E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97B683E-BEA5-33D0-7959-8501181816E6}"/>
              </a:ext>
            </a:extLst>
          </p:cNvPr>
          <p:cNvGrpSpPr/>
          <p:nvPr/>
        </p:nvGrpSpPr>
        <p:grpSpPr>
          <a:xfrm>
            <a:off x="685800" y="685800"/>
            <a:ext cx="13716000" cy="14401800"/>
            <a:chOff x="1371600" y="4572000"/>
            <a:chExt cx="13716000" cy="144018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28BC9764-BD97-3EE3-37F8-ABDA5692531F}"/>
                </a:ext>
              </a:extLst>
            </p:cNvPr>
            <p:cNvSpPr/>
            <p:nvPr/>
          </p:nvSpPr>
          <p:spPr>
            <a:xfrm>
              <a:off x="1371600" y="4572000"/>
              <a:ext cx="13716000" cy="14401800"/>
            </a:xfrm>
            <a:prstGeom prst="roundRect">
              <a:avLst>
                <a:gd name="adj" fmla="val 12264"/>
              </a:avLst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DAAAAFB7-A204-1A79-35BE-5A4F9BEA0D20}"/>
                </a:ext>
              </a:extLst>
            </p:cNvPr>
            <p:cNvSpPr/>
            <p:nvPr/>
          </p:nvSpPr>
          <p:spPr>
            <a:xfrm>
              <a:off x="1600200" y="5257800"/>
              <a:ext cx="13258800" cy="13322808"/>
            </a:xfrm>
            <a:prstGeom prst="roundRect">
              <a:avLst>
                <a:gd name="adj" fmla="val 11789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0367">
                <a:lnSpc>
                  <a:spcPct val="115000"/>
                </a:lnSpc>
                <a:spcAft>
                  <a:spcPts val="800"/>
                </a:spcAft>
              </a:pPr>
              <a:endParaRPr lang="en-US" sz="2400" kern="1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57E57C2-5829-64FC-2ABE-C7D08A1785AA}"/>
                </a:ext>
              </a:extLst>
            </p:cNvPr>
            <p:cNvSpPr txBox="1"/>
            <p:nvPr/>
          </p:nvSpPr>
          <p:spPr>
            <a:xfrm>
              <a:off x="1371600" y="4572000"/>
              <a:ext cx="1371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Elephant Pro" panose="00000500000000000000" pitchFamily="2" charset="0"/>
                </a:rPr>
                <a:t>Front of Circuit Board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05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7F317-525B-EAFA-30E8-5BD71305E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99C6C-3F46-5ED2-EE2D-59B009B081BA}"/>
              </a:ext>
            </a:extLst>
          </p:cNvPr>
          <p:cNvSpPr/>
          <p:nvPr/>
        </p:nvSpPr>
        <p:spPr>
          <a:xfrm>
            <a:off x="0" y="0"/>
            <a:ext cx="15087600" cy="15773400"/>
          </a:xfrm>
          <a:prstGeom prst="rect">
            <a:avLst/>
          </a:prstGeom>
          <a:gradFill>
            <a:gsLst>
              <a:gs pos="33000">
                <a:schemeClr val="bg1"/>
              </a:gs>
              <a:gs pos="100000">
                <a:srgbClr val="D8E3E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954A6D4-5BEF-22C7-EA96-14485A21B4CA}"/>
              </a:ext>
            </a:extLst>
          </p:cNvPr>
          <p:cNvGrpSpPr/>
          <p:nvPr/>
        </p:nvGrpSpPr>
        <p:grpSpPr>
          <a:xfrm>
            <a:off x="685800" y="685800"/>
            <a:ext cx="13716000" cy="14401800"/>
            <a:chOff x="1371600" y="4572000"/>
            <a:chExt cx="13716000" cy="144018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CCCF0443-8AF6-7B60-F5ED-45906D2BD2CF}"/>
                </a:ext>
              </a:extLst>
            </p:cNvPr>
            <p:cNvSpPr/>
            <p:nvPr/>
          </p:nvSpPr>
          <p:spPr>
            <a:xfrm>
              <a:off x="1371600" y="4572000"/>
              <a:ext cx="13716000" cy="14401800"/>
            </a:xfrm>
            <a:prstGeom prst="roundRect">
              <a:avLst>
                <a:gd name="adj" fmla="val 12264"/>
              </a:avLst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363756B0-71BA-FE2D-4C55-6511B52A27DD}"/>
                </a:ext>
              </a:extLst>
            </p:cNvPr>
            <p:cNvSpPr/>
            <p:nvPr/>
          </p:nvSpPr>
          <p:spPr>
            <a:xfrm>
              <a:off x="1600200" y="5257800"/>
              <a:ext cx="13258800" cy="13322808"/>
            </a:xfrm>
            <a:prstGeom prst="roundRect">
              <a:avLst>
                <a:gd name="adj" fmla="val 11789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0367">
                <a:lnSpc>
                  <a:spcPct val="115000"/>
                </a:lnSpc>
                <a:spcAft>
                  <a:spcPts val="800"/>
                </a:spcAft>
              </a:pPr>
              <a:endParaRPr lang="en-US" sz="2400" kern="1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4D673D2-4280-BBC0-3C5C-30B945398A9F}"/>
                </a:ext>
              </a:extLst>
            </p:cNvPr>
            <p:cNvSpPr txBox="1"/>
            <p:nvPr/>
          </p:nvSpPr>
          <p:spPr>
            <a:xfrm>
              <a:off x="1371600" y="4572000"/>
              <a:ext cx="1371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Elephant Pro" panose="00000500000000000000" pitchFamily="2" charset="0"/>
                </a:rPr>
                <a:t>Front of Circuit Board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EB1FD90C-1729-A0AB-46E0-5010576D3DA7}"/>
              </a:ext>
            </a:extLst>
          </p:cNvPr>
          <p:cNvSpPr/>
          <p:nvPr/>
        </p:nvSpPr>
        <p:spPr>
          <a:xfrm>
            <a:off x="11277600" y="2751503"/>
            <a:ext cx="2743200" cy="19812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03F145E-8296-C625-9D27-D45156E13429}"/>
              </a:ext>
            </a:extLst>
          </p:cNvPr>
          <p:cNvSpPr/>
          <p:nvPr/>
        </p:nvSpPr>
        <p:spPr>
          <a:xfrm>
            <a:off x="1600200" y="2751505"/>
            <a:ext cx="7467600" cy="1981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05EFEB-9A0A-BD93-2EC7-A4704A71A83E}"/>
              </a:ext>
            </a:extLst>
          </p:cNvPr>
          <p:cNvSpPr/>
          <p:nvPr/>
        </p:nvSpPr>
        <p:spPr>
          <a:xfrm>
            <a:off x="7010400" y="1379220"/>
            <a:ext cx="5867400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Connectors for Sensor Boards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A26EC63-5C71-5A82-0FB2-CA83BFF0BE1F}"/>
              </a:ext>
            </a:extLst>
          </p:cNvPr>
          <p:cNvCxnSpPr>
            <a:stCxn id="4" idx="2"/>
            <a:endCxn id="3" idx="7"/>
          </p:cNvCxnSpPr>
          <p:nvPr/>
        </p:nvCxnSpPr>
        <p:spPr>
          <a:xfrm flipH="1">
            <a:off x="7974195" y="1988820"/>
            <a:ext cx="1969905" cy="10528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2B5EF08-0C26-598F-B071-65274742B9E7}"/>
              </a:ext>
            </a:extLst>
          </p:cNvPr>
          <p:cNvCxnSpPr>
            <a:cxnSpLocks/>
            <a:stCxn id="4" idx="2"/>
            <a:endCxn id="2" idx="1"/>
          </p:cNvCxnSpPr>
          <p:nvPr/>
        </p:nvCxnSpPr>
        <p:spPr>
          <a:xfrm>
            <a:off x="9944100" y="1988820"/>
            <a:ext cx="1735232" cy="105282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4B235984-B1EE-F09C-B24D-59938BC46811}"/>
              </a:ext>
            </a:extLst>
          </p:cNvPr>
          <p:cNvSpPr/>
          <p:nvPr/>
        </p:nvSpPr>
        <p:spPr>
          <a:xfrm>
            <a:off x="11723666" y="4772173"/>
            <a:ext cx="2419054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0405F6-8276-84CB-6304-7E636E7E90AB}"/>
              </a:ext>
            </a:extLst>
          </p:cNvPr>
          <p:cNvSpPr/>
          <p:nvPr/>
        </p:nvSpPr>
        <p:spPr>
          <a:xfrm>
            <a:off x="11780445" y="9382273"/>
            <a:ext cx="2419054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5336663-8482-71F1-FC41-1B31F02CE929}"/>
              </a:ext>
            </a:extLst>
          </p:cNvPr>
          <p:cNvSpPr/>
          <p:nvPr/>
        </p:nvSpPr>
        <p:spPr>
          <a:xfrm>
            <a:off x="5181600" y="6667500"/>
            <a:ext cx="5715000" cy="2419055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0488785-A66A-8D39-697E-9DBEED79027A}"/>
              </a:ext>
            </a:extLst>
          </p:cNvPr>
          <p:cNvSpPr/>
          <p:nvPr/>
        </p:nvSpPr>
        <p:spPr>
          <a:xfrm>
            <a:off x="1672437" y="9384813"/>
            <a:ext cx="1657054" cy="1657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24B94E7-6883-7602-2E77-2C81E51BD17C}"/>
              </a:ext>
            </a:extLst>
          </p:cNvPr>
          <p:cNvSpPr/>
          <p:nvPr/>
        </p:nvSpPr>
        <p:spPr>
          <a:xfrm>
            <a:off x="8184472" y="4608732"/>
            <a:ext cx="28686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68DA9E-6B69-DAA7-4CDE-9E88A6FBF81B}"/>
              </a:ext>
            </a:extLst>
          </p:cNvPr>
          <p:cNvCxnSpPr>
            <a:stCxn id="12" idx="3"/>
            <a:endCxn id="7" idx="1"/>
          </p:cNvCxnSpPr>
          <p:nvPr/>
        </p:nvCxnSpPr>
        <p:spPr>
          <a:xfrm>
            <a:off x="11053106" y="4913532"/>
            <a:ext cx="1024822" cy="21290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0FF59A3-0159-0A96-4E1E-4D57062BB886}"/>
              </a:ext>
            </a:extLst>
          </p:cNvPr>
          <p:cNvSpPr/>
          <p:nvPr/>
        </p:nvSpPr>
        <p:spPr>
          <a:xfrm>
            <a:off x="2106795" y="5029427"/>
            <a:ext cx="5867400" cy="1160065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RP2040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supporting chips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E1312F-F611-0E52-8974-09A53E8201BC}"/>
              </a:ext>
            </a:extLst>
          </p:cNvPr>
          <p:cNvCxnSpPr>
            <a:cxnSpLocks/>
            <a:stCxn id="14" idx="3"/>
            <a:endCxn id="10" idx="0"/>
          </p:cNvCxnSpPr>
          <p:nvPr/>
        </p:nvCxnSpPr>
        <p:spPr>
          <a:xfrm>
            <a:off x="7974195" y="5609460"/>
            <a:ext cx="64905" cy="10580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C1D1CE0-F181-ECB6-23A1-1DE94740DE12}"/>
              </a:ext>
            </a:extLst>
          </p:cNvPr>
          <p:cNvSpPr/>
          <p:nvPr/>
        </p:nvSpPr>
        <p:spPr>
          <a:xfrm>
            <a:off x="5621728" y="12323264"/>
            <a:ext cx="30829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Timing Crystal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42377D9-E83B-FCDF-A5AD-418186591BA3}"/>
              </a:ext>
            </a:extLst>
          </p:cNvPr>
          <p:cNvSpPr/>
          <p:nvPr/>
        </p:nvSpPr>
        <p:spPr>
          <a:xfrm>
            <a:off x="6688133" y="11098237"/>
            <a:ext cx="17875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RP2040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AD88E65-47C6-6C75-9AEB-24E1E30D9489}"/>
              </a:ext>
            </a:extLst>
          </p:cNvPr>
          <p:cNvSpPr/>
          <p:nvPr/>
        </p:nvSpPr>
        <p:spPr>
          <a:xfrm>
            <a:off x="8762999" y="11098236"/>
            <a:ext cx="2419053" cy="113186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 storage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4458A61-81B4-C941-EE55-FD01EE3423CB}"/>
              </a:ext>
            </a:extLst>
          </p:cNvPr>
          <p:cNvSpPr/>
          <p:nvPr/>
        </p:nvSpPr>
        <p:spPr>
          <a:xfrm>
            <a:off x="11463472" y="8332967"/>
            <a:ext cx="228537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Debugging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38B9B6-0321-478E-84AE-C80C8AE32C06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10668000" y="8028167"/>
            <a:ext cx="795472" cy="609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AF6776D-186A-9CBF-DF9A-2B273D606288}"/>
              </a:ext>
            </a:extLst>
          </p:cNvPr>
          <p:cNvCxnSpPr>
            <a:stCxn id="18" idx="0"/>
          </p:cNvCxnSpPr>
          <p:nvPr/>
        </p:nvCxnSpPr>
        <p:spPr>
          <a:xfrm flipH="1" flipV="1">
            <a:off x="8475667" y="8801100"/>
            <a:ext cx="1496859" cy="229713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C3811E4-B79B-73DD-DF25-BD0BD525DA77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6858000" y="8801100"/>
            <a:ext cx="723900" cy="229713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2B46857-9E51-2FAF-719C-F6D51E7794FE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5565635" y="8637767"/>
            <a:ext cx="56093" cy="399029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B16EAE-6BC2-F2F2-6B54-47A70859D09B}"/>
              </a:ext>
            </a:extLst>
          </p:cNvPr>
          <p:cNvGrpSpPr/>
          <p:nvPr/>
        </p:nvGrpSpPr>
        <p:grpSpPr>
          <a:xfrm>
            <a:off x="1583835" y="11231515"/>
            <a:ext cx="3830047" cy="3431705"/>
            <a:chOff x="1614668" y="11925300"/>
            <a:chExt cx="3830047" cy="3431705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B8F374D5-2D6E-6293-9639-9CA0522CDAB5}"/>
                </a:ext>
              </a:extLst>
            </p:cNvPr>
            <p:cNvSpPr/>
            <p:nvPr/>
          </p:nvSpPr>
          <p:spPr>
            <a:xfrm>
              <a:off x="1614668" y="11925300"/>
              <a:ext cx="3830047" cy="3349297"/>
            </a:xfrm>
            <a:prstGeom prst="roundRect">
              <a:avLst/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05DD490-FC32-D0F2-6F97-3DE14EBF5F80}"/>
                </a:ext>
              </a:extLst>
            </p:cNvPr>
            <p:cNvGrpSpPr/>
            <p:nvPr/>
          </p:nvGrpSpPr>
          <p:grpSpPr>
            <a:xfrm>
              <a:off x="1778735" y="12872350"/>
              <a:ext cx="3665980" cy="2484655"/>
              <a:chOff x="7083736" y="3421673"/>
              <a:chExt cx="3665980" cy="2484655"/>
            </a:xfrm>
          </p:grpSpPr>
          <p:pic>
            <p:nvPicPr>
              <p:cNvPr id="28" name="Content Placeholder 12" descr="Wi-Fi outline">
                <a:extLst>
                  <a:ext uri="{FF2B5EF4-FFF2-40B4-BE49-F238E27FC236}">
                    <a16:creationId xmlns:a16="http://schemas.microsoft.com/office/drawing/2014/main" id="{5CDA89D6-AC18-527D-F5ED-113B85ED3770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rcRect l="16121" t="27702" r="15519" b="24980"/>
              <a:stretch/>
            </p:blipFill>
            <p:spPr>
              <a:xfrm rot="5400000">
                <a:off x="7850499" y="3112110"/>
                <a:ext cx="1666874" cy="2286000"/>
              </a:xfrm>
              <a:prstGeom prst="rect">
                <a:avLst/>
              </a:prstGeom>
            </p:spPr>
          </p:pic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33910BB-A2D3-5B9D-4395-E5A50CAAF40B}"/>
                  </a:ext>
                </a:extLst>
              </p:cNvPr>
              <p:cNvSpPr/>
              <p:nvPr/>
            </p:nvSpPr>
            <p:spPr>
              <a:xfrm>
                <a:off x="7083736" y="4026510"/>
                <a:ext cx="457200" cy="457200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02F79CC-34CB-0A87-FEFF-862D32ABACA2}"/>
                  </a:ext>
                </a:extLst>
              </p:cNvPr>
              <p:cNvGrpSpPr/>
              <p:nvPr/>
            </p:nvGrpSpPr>
            <p:grpSpPr>
              <a:xfrm>
                <a:off x="7558710" y="5088547"/>
                <a:ext cx="2268225" cy="245453"/>
                <a:chOff x="2208524" y="5088547"/>
                <a:chExt cx="548640" cy="245453"/>
              </a:xfrm>
            </p:grpSpPr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6ACEFCDC-C11E-5CE3-470C-303864A072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26298" y="5088547"/>
                  <a:ext cx="0" cy="245452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7F942CC0-7ABC-43B9-1090-BEB7E71AB8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57164" y="5088547"/>
                  <a:ext cx="0" cy="245453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8F2B225C-C7C9-BE34-DC0C-B7F58D5111E6}"/>
                    </a:ext>
                  </a:extLst>
                </p:cNvPr>
                <p:cNvCxnSpPr/>
                <p:nvPr/>
              </p:nvCxnSpPr>
              <p:spPr>
                <a:xfrm>
                  <a:off x="2208524" y="5238750"/>
                  <a:ext cx="548640" cy="0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C3E9AD0-5EC8-A46D-7FAC-BE20A049E072}"/>
                  </a:ext>
                </a:extLst>
              </p:cNvPr>
              <p:cNvSpPr/>
              <p:nvPr/>
            </p:nvSpPr>
            <p:spPr>
              <a:xfrm>
                <a:off x="7759587" y="5259997"/>
                <a:ext cx="1939955" cy="64633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b="0" cap="none" spc="0" dirty="0">
                    <a:ln w="0"/>
                    <a:effectLst>
                      <a:reflection blurRad="6350" stA="53000" endA="300" endPos="35500" dir="5400000" sy="-90000" algn="bl" rotWithShape="0"/>
                    </a:effectLst>
                  </a:rPr>
                  <a:t>12.5 mm</a:t>
                </a:r>
              </a:p>
            </p:txBody>
          </p:sp>
          <p:pic>
            <p:nvPicPr>
              <p:cNvPr id="32" name="Graphic 31" descr="Nails with solid fill">
                <a:extLst>
                  <a:ext uri="{FF2B5EF4-FFF2-40B4-BE49-F238E27FC236}">
                    <a16:creationId xmlns:a16="http://schemas.microsoft.com/office/drawing/2014/main" id="{9E473E2D-86C7-0A06-4120-BB7B90419C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835316" y="3797910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4B82D3D1-8984-B065-EB35-F1FA36AFB0D4}"/>
                </a:ext>
              </a:extLst>
            </p:cNvPr>
            <p:cNvSpPr/>
            <p:nvPr/>
          </p:nvSpPr>
          <p:spPr>
            <a:xfrm>
              <a:off x="1817121" y="12025324"/>
              <a:ext cx="3425140" cy="1088204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3399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Inductive Sensor Controller</a:t>
              </a:r>
            </a:p>
          </p:txBody>
        </p: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6EE99C-CF6E-3DAB-62D6-89C35FF63E50}"/>
              </a:ext>
            </a:extLst>
          </p:cNvPr>
          <p:cNvCxnSpPr>
            <a:stCxn id="25" idx="0"/>
            <a:endCxn id="11" idx="5"/>
          </p:cNvCxnSpPr>
          <p:nvPr/>
        </p:nvCxnSpPr>
        <p:spPr>
          <a:xfrm flipH="1" flipV="1">
            <a:off x="3086821" y="10799197"/>
            <a:ext cx="412038" cy="43231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490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5F843-00D4-E743-54AF-C4A55E6FE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20AFD5B-909C-F55A-A7D6-E31C4D52A598}"/>
              </a:ext>
            </a:extLst>
          </p:cNvPr>
          <p:cNvSpPr/>
          <p:nvPr/>
        </p:nvSpPr>
        <p:spPr>
          <a:xfrm>
            <a:off x="11277600" y="2751503"/>
            <a:ext cx="2743200" cy="198120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1D001A9-8BA8-0CC2-5689-08DB95C7913B}"/>
              </a:ext>
            </a:extLst>
          </p:cNvPr>
          <p:cNvSpPr/>
          <p:nvPr/>
        </p:nvSpPr>
        <p:spPr>
          <a:xfrm>
            <a:off x="1600200" y="2751505"/>
            <a:ext cx="7467600" cy="19812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37FDCBE-94A2-B571-6848-AACFC0651F63}"/>
              </a:ext>
            </a:extLst>
          </p:cNvPr>
          <p:cNvSpPr/>
          <p:nvPr/>
        </p:nvSpPr>
        <p:spPr>
          <a:xfrm>
            <a:off x="7010400" y="1379220"/>
            <a:ext cx="5867400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Connectors for Sensor Boards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6476D41-949F-02D7-A6FD-66EF74CC31EB}"/>
              </a:ext>
            </a:extLst>
          </p:cNvPr>
          <p:cNvCxnSpPr>
            <a:stCxn id="4" idx="2"/>
            <a:endCxn id="3" idx="7"/>
          </p:cNvCxnSpPr>
          <p:nvPr/>
        </p:nvCxnSpPr>
        <p:spPr>
          <a:xfrm flipH="1">
            <a:off x="7974195" y="1988820"/>
            <a:ext cx="1969905" cy="10528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C9F319F-20C1-6E3D-2132-896E2445549A}"/>
              </a:ext>
            </a:extLst>
          </p:cNvPr>
          <p:cNvCxnSpPr>
            <a:cxnSpLocks/>
            <a:stCxn id="4" idx="2"/>
            <a:endCxn id="2" idx="1"/>
          </p:cNvCxnSpPr>
          <p:nvPr/>
        </p:nvCxnSpPr>
        <p:spPr>
          <a:xfrm>
            <a:off x="9944100" y="1988820"/>
            <a:ext cx="1735232" cy="105282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375558C4-EF7A-C187-3D1C-38E20A51B9EC}"/>
              </a:ext>
            </a:extLst>
          </p:cNvPr>
          <p:cNvSpPr/>
          <p:nvPr/>
        </p:nvSpPr>
        <p:spPr>
          <a:xfrm>
            <a:off x="11723666" y="4772173"/>
            <a:ext cx="2419054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ED10009-A908-8225-69E0-4640930F729E}"/>
              </a:ext>
            </a:extLst>
          </p:cNvPr>
          <p:cNvSpPr/>
          <p:nvPr/>
        </p:nvSpPr>
        <p:spPr>
          <a:xfrm>
            <a:off x="11780445" y="9382273"/>
            <a:ext cx="2419054" cy="2419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95A4BA6-ED91-D64B-4B50-9748A14DC18A}"/>
              </a:ext>
            </a:extLst>
          </p:cNvPr>
          <p:cNvSpPr/>
          <p:nvPr/>
        </p:nvSpPr>
        <p:spPr>
          <a:xfrm>
            <a:off x="5181600" y="6667500"/>
            <a:ext cx="5715000" cy="2419055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9B59230-8F07-62A5-06F5-9DE7CE2D2145}"/>
              </a:ext>
            </a:extLst>
          </p:cNvPr>
          <p:cNvSpPr/>
          <p:nvPr/>
        </p:nvSpPr>
        <p:spPr>
          <a:xfrm>
            <a:off x="1672437" y="9384813"/>
            <a:ext cx="1657054" cy="165705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E9A05F0-7785-780D-320F-3E98C2A59514}"/>
              </a:ext>
            </a:extLst>
          </p:cNvPr>
          <p:cNvSpPr/>
          <p:nvPr/>
        </p:nvSpPr>
        <p:spPr>
          <a:xfrm>
            <a:off x="8184472" y="4608732"/>
            <a:ext cx="28686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8083C2-C20B-02F2-96E3-FE16B454E993}"/>
              </a:ext>
            </a:extLst>
          </p:cNvPr>
          <p:cNvCxnSpPr>
            <a:stCxn id="12" idx="3"/>
            <a:endCxn id="7" idx="1"/>
          </p:cNvCxnSpPr>
          <p:nvPr/>
        </p:nvCxnSpPr>
        <p:spPr>
          <a:xfrm>
            <a:off x="11053106" y="4913532"/>
            <a:ext cx="1024822" cy="21290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CE082C5-E8F0-7E1A-2590-EEB8C70EB5AA}"/>
              </a:ext>
            </a:extLst>
          </p:cNvPr>
          <p:cNvSpPr/>
          <p:nvPr/>
        </p:nvSpPr>
        <p:spPr>
          <a:xfrm>
            <a:off x="2106795" y="5029427"/>
            <a:ext cx="5867400" cy="1160065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RP2040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supporting chips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3CC2664-C0A0-630B-4F05-7A45803F7A7E}"/>
              </a:ext>
            </a:extLst>
          </p:cNvPr>
          <p:cNvCxnSpPr>
            <a:cxnSpLocks/>
            <a:stCxn id="17" idx="3"/>
            <a:endCxn id="10" idx="0"/>
          </p:cNvCxnSpPr>
          <p:nvPr/>
        </p:nvCxnSpPr>
        <p:spPr>
          <a:xfrm>
            <a:off x="7974195" y="5609460"/>
            <a:ext cx="64905" cy="10580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83E20E0-E4DA-B17F-37E4-E8471AE8BF9B}"/>
              </a:ext>
            </a:extLst>
          </p:cNvPr>
          <p:cNvSpPr/>
          <p:nvPr/>
        </p:nvSpPr>
        <p:spPr>
          <a:xfrm>
            <a:off x="5621728" y="12323264"/>
            <a:ext cx="30829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Timing Crystal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910A7B9-160A-C5A1-D2DF-377877416413}"/>
              </a:ext>
            </a:extLst>
          </p:cNvPr>
          <p:cNvSpPr/>
          <p:nvPr/>
        </p:nvSpPr>
        <p:spPr>
          <a:xfrm>
            <a:off x="6688133" y="11098237"/>
            <a:ext cx="178753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RP2040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C7C7765-BD49-8C98-8FA0-9FE72AD55673}"/>
              </a:ext>
            </a:extLst>
          </p:cNvPr>
          <p:cNvSpPr/>
          <p:nvPr/>
        </p:nvSpPr>
        <p:spPr>
          <a:xfrm>
            <a:off x="8762999" y="11098236"/>
            <a:ext cx="2419053" cy="113186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 storage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3B51EC5-4DE2-455A-B6A9-23D4D63C8D9E}"/>
              </a:ext>
            </a:extLst>
          </p:cNvPr>
          <p:cNvSpPr/>
          <p:nvPr/>
        </p:nvSpPr>
        <p:spPr>
          <a:xfrm>
            <a:off x="11463472" y="8332967"/>
            <a:ext cx="2285374" cy="6096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3399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Debugging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68843DD-F9E9-40C5-613E-98016B350793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10668000" y="8028167"/>
            <a:ext cx="795472" cy="609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375894A-4DA2-3346-7587-CE3171BCDEC6}"/>
              </a:ext>
            </a:extLst>
          </p:cNvPr>
          <p:cNvCxnSpPr>
            <a:stCxn id="23" idx="0"/>
          </p:cNvCxnSpPr>
          <p:nvPr/>
        </p:nvCxnSpPr>
        <p:spPr>
          <a:xfrm flipH="1" flipV="1">
            <a:off x="8475667" y="8801100"/>
            <a:ext cx="1496859" cy="229713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CCC328-DFDB-BFF1-C938-D047D64CE744}"/>
              </a:ext>
            </a:extLst>
          </p:cNvPr>
          <p:cNvCxnSpPr>
            <a:stCxn id="22" idx="0"/>
          </p:cNvCxnSpPr>
          <p:nvPr/>
        </p:nvCxnSpPr>
        <p:spPr>
          <a:xfrm flipH="1" flipV="1">
            <a:off x="6858000" y="8801100"/>
            <a:ext cx="723900" cy="229713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DC17E57-6601-5428-E548-A3C7284F615A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5565635" y="8637767"/>
            <a:ext cx="56093" cy="399029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86EFD13-1FA9-E79E-1680-A893780D3259}"/>
              </a:ext>
            </a:extLst>
          </p:cNvPr>
          <p:cNvGrpSpPr/>
          <p:nvPr/>
        </p:nvGrpSpPr>
        <p:grpSpPr>
          <a:xfrm>
            <a:off x="1583835" y="11231515"/>
            <a:ext cx="3830047" cy="3431705"/>
            <a:chOff x="1614668" y="11925300"/>
            <a:chExt cx="3830047" cy="3431705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142C2A4B-E837-0805-5285-21B47585017A}"/>
                </a:ext>
              </a:extLst>
            </p:cNvPr>
            <p:cNvSpPr/>
            <p:nvPr/>
          </p:nvSpPr>
          <p:spPr>
            <a:xfrm>
              <a:off x="1614668" y="11925300"/>
              <a:ext cx="3830047" cy="3349297"/>
            </a:xfrm>
            <a:prstGeom prst="roundRect">
              <a:avLst/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7A5BB2-2F43-BD08-3EC5-FFD545B66F78}"/>
                </a:ext>
              </a:extLst>
            </p:cNvPr>
            <p:cNvGrpSpPr/>
            <p:nvPr/>
          </p:nvGrpSpPr>
          <p:grpSpPr>
            <a:xfrm>
              <a:off x="1778735" y="12872350"/>
              <a:ext cx="3665980" cy="2484655"/>
              <a:chOff x="7083736" y="3421673"/>
              <a:chExt cx="3665980" cy="2484655"/>
            </a:xfrm>
          </p:grpSpPr>
          <p:pic>
            <p:nvPicPr>
              <p:cNvPr id="55" name="Content Placeholder 12" descr="Wi-Fi outline">
                <a:extLst>
                  <a:ext uri="{FF2B5EF4-FFF2-40B4-BE49-F238E27FC236}">
                    <a16:creationId xmlns:a16="http://schemas.microsoft.com/office/drawing/2014/main" id="{4C998F14-269A-F5FA-25C9-62EBC8E81EAA}"/>
                  </a:ext>
                </a:extLst>
              </p:cNvPr>
              <p:cNvPicPr>
                <a:picLocks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16121" t="27702" r="15519" b="24980"/>
              <a:stretch/>
            </p:blipFill>
            <p:spPr>
              <a:xfrm rot="5400000">
                <a:off x="7850499" y="3112110"/>
                <a:ext cx="1666874" cy="2286000"/>
              </a:xfrm>
              <a:prstGeom prst="rect">
                <a:avLst/>
              </a:prstGeom>
            </p:spPr>
          </p:pic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0C0D152-0B16-209A-D0A0-D405EFDCB175}"/>
                  </a:ext>
                </a:extLst>
              </p:cNvPr>
              <p:cNvSpPr/>
              <p:nvPr/>
            </p:nvSpPr>
            <p:spPr>
              <a:xfrm>
                <a:off x="7083736" y="4026510"/>
                <a:ext cx="457200" cy="457200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CF2399C5-55D6-6B63-E83C-AD7C8DBC3B64}"/>
                  </a:ext>
                </a:extLst>
              </p:cNvPr>
              <p:cNvGrpSpPr/>
              <p:nvPr/>
            </p:nvGrpSpPr>
            <p:grpSpPr>
              <a:xfrm>
                <a:off x="7558710" y="5088547"/>
                <a:ext cx="2268225" cy="245453"/>
                <a:chOff x="2208524" y="5088547"/>
                <a:chExt cx="548640" cy="245453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E9A51A3F-28DD-1E7A-64EB-C7A62161E2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26298" y="5088547"/>
                  <a:ext cx="0" cy="245452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1690D8DE-B232-440C-AB87-268BFB45EE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57164" y="5088547"/>
                  <a:ext cx="0" cy="245453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991BC32C-22FD-3E57-978E-ED00D79D6756}"/>
                    </a:ext>
                  </a:extLst>
                </p:cNvPr>
                <p:cNvCxnSpPr/>
                <p:nvPr/>
              </p:nvCxnSpPr>
              <p:spPr>
                <a:xfrm>
                  <a:off x="2208524" y="5238750"/>
                  <a:ext cx="548640" cy="0"/>
                </a:xfrm>
                <a:prstGeom prst="line">
                  <a:avLst/>
                </a:prstGeom>
                <a:ln w="3810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3D415C0-ABC9-1F8D-2C96-41A437FD853C}"/>
                  </a:ext>
                </a:extLst>
              </p:cNvPr>
              <p:cNvSpPr/>
              <p:nvPr/>
            </p:nvSpPr>
            <p:spPr>
              <a:xfrm>
                <a:off x="7759587" y="5259997"/>
                <a:ext cx="1939955" cy="64633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b="0" cap="none" spc="0" dirty="0">
                    <a:ln w="0"/>
                    <a:effectLst>
                      <a:reflection blurRad="6350" stA="53000" endA="300" endPos="35500" dir="5400000" sy="-90000" algn="bl" rotWithShape="0"/>
                    </a:effectLst>
                  </a:rPr>
                  <a:t>12.5 mm</a:t>
                </a:r>
              </a:p>
            </p:txBody>
          </p:sp>
          <p:pic>
            <p:nvPicPr>
              <p:cNvPr id="59" name="Graphic 58" descr="Nails with solid fill">
                <a:extLst>
                  <a:ext uri="{FF2B5EF4-FFF2-40B4-BE49-F238E27FC236}">
                    <a16:creationId xmlns:a16="http://schemas.microsoft.com/office/drawing/2014/main" id="{E5780E8A-3D75-C853-FDDC-7A81ECAA1A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835316" y="3797910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F360D381-96DB-E5B5-61AD-4A374944574D}"/>
                </a:ext>
              </a:extLst>
            </p:cNvPr>
            <p:cNvSpPr/>
            <p:nvPr/>
          </p:nvSpPr>
          <p:spPr>
            <a:xfrm>
              <a:off x="1817121" y="12025324"/>
              <a:ext cx="3425140" cy="1088204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3399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Inductive Sensor Controller</a:t>
              </a:r>
            </a:p>
          </p:txBody>
        </p:sp>
      </p:grp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343AB47-AEFC-99F4-5CA3-2DC74D59A397}"/>
              </a:ext>
            </a:extLst>
          </p:cNvPr>
          <p:cNvCxnSpPr>
            <a:stCxn id="53" idx="0"/>
            <a:endCxn id="11" idx="5"/>
          </p:cNvCxnSpPr>
          <p:nvPr/>
        </p:nvCxnSpPr>
        <p:spPr>
          <a:xfrm flipH="1" flipV="1">
            <a:off x="3086821" y="10799197"/>
            <a:ext cx="412038" cy="43231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92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CA655-7D56-091D-0480-D07D93119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54D945C-E9AB-D004-DB25-15F3B643F773}"/>
              </a:ext>
            </a:extLst>
          </p:cNvPr>
          <p:cNvSpPr/>
          <p:nvPr/>
        </p:nvSpPr>
        <p:spPr>
          <a:xfrm>
            <a:off x="0" y="0"/>
            <a:ext cx="15087600" cy="15773400"/>
          </a:xfrm>
          <a:prstGeom prst="rect">
            <a:avLst/>
          </a:prstGeom>
          <a:gradFill>
            <a:gsLst>
              <a:gs pos="33000">
                <a:schemeClr val="bg1"/>
              </a:gs>
              <a:gs pos="100000">
                <a:srgbClr val="D8E3E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BC63623-9C9A-16D0-DCB9-49D13DA6C275}"/>
              </a:ext>
            </a:extLst>
          </p:cNvPr>
          <p:cNvGrpSpPr/>
          <p:nvPr/>
        </p:nvGrpSpPr>
        <p:grpSpPr>
          <a:xfrm>
            <a:off x="685800" y="685800"/>
            <a:ext cx="13716000" cy="14401800"/>
            <a:chOff x="1371600" y="4572000"/>
            <a:chExt cx="13716000" cy="14401800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41809AA-3AA0-DE7D-2C18-7FDFF82CD32B}"/>
                </a:ext>
              </a:extLst>
            </p:cNvPr>
            <p:cNvSpPr/>
            <p:nvPr/>
          </p:nvSpPr>
          <p:spPr>
            <a:xfrm>
              <a:off x="1371600" y="4572000"/>
              <a:ext cx="13716000" cy="14401800"/>
            </a:xfrm>
            <a:prstGeom prst="roundRect">
              <a:avLst>
                <a:gd name="adj" fmla="val 12264"/>
              </a:avLst>
            </a:prstGeom>
            <a:solidFill>
              <a:srgbClr val="3399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DB69BC63-55FD-21BE-F3A3-C82D3B129FBE}"/>
                </a:ext>
              </a:extLst>
            </p:cNvPr>
            <p:cNvSpPr/>
            <p:nvPr/>
          </p:nvSpPr>
          <p:spPr>
            <a:xfrm>
              <a:off x="1600200" y="5257800"/>
              <a:ext cx="13258800" cy="13322808"/>
            </a:xfrm>
            <a:prstGeom prst="roundRect">
              <a:avLst>
                <a:gd name="adj" fmla="val 1178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450367">
                <a:lnSpc>
                  <a:spcPct val="115000"/>
                </a:lnSpc>
                <a:spcAft>
                  <a:spcPts val="800"/>
                </a:spcAft>
              </a:pPr>
              <a:endParaRPr lang="en-US" sz="2400" kern="1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293D98F-53DB-D7BD-6748-F1754F2F9647}"/>
                </a:ext>
              </a:extLst>
            </p:cNvPr>
            <p:cNvSpPr txBox="1"/>
            <p:nvPr/>
          </p:nvSpPr>
          <p:spPr>
            <a:xfrm>
              <a:off x="1371600" y="4572000"/>
              <a:ext cx="13716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Elephant Pro" panose="00000500000000000000" pitchFamily="2" charset="0"/>
                </a:rPr>
                <a:t>Internal Layers of Circuit Board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BC7BB5A-7E0B-AD94-A87F-230B39CB277C}"/>
              </a:ext>
            </a:extLst>
          </p:cNvPr>
          <p:cNvGrpSpPr/>
          <p:nvPr/>
        </p:nvGrpSpPr>
        <p:grpSpPr>
          <a:xfrm>
            <a:off x="2971800" y="1866900"/>
            <a:ext cx="9144000" cy="6858000"/>
            <a:chOff x="457200" y="457200"/>
            <a:chExt cx="9144000" cy="6858000"/>
          </a:xfrm>
        </p:grpSpPr>
        <p:sp>
          <p:nvSpPr>
            <p:cNvPr id="5" name="AutoShape 11">
              <a:extLst>
                <a:ext uri="{FF2B5EF4-FFF2-40B4-BE49-F238E27FC236}">
                  <a16:creationId xmlns:a16="http://schemas.microsoft.com/office/drawing/2014/main" id="{41D944E1-F3CF-0724-4ABA-A9A5CC4A0A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5850" y="457200"/>
              <a:ext cx="2165350" cy="527050"/>
            </a:xfrm>
            <a:prstGeom prst="roundRect">
              <a:avLst>
                <a:gd name="adj" fmla="val 16667"/>
              </a:avLst>
            </a:prstGeom>
            <a:solidFill>
              <a:srgbClr val="FAD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Gold Plating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" name="AutoShape 10">
              <a:extLst>
                <a:ext uri="{FF2B5EF4-FFF2-40B4-BE49-F238E27FC236}">
                  <a16:creationId xmlns:a16="http://schemas.microsoft.com/office/drawing/2014/main" id="{8806F641-7FBB-8D79-0B5B-333E06BCB8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5850" y="1157287"/>
              <a:ext cx="2165350" cy="527050"/>
            </a:xfrm>
            <a:prstGeom prst="roundRect">
              <a:avLst>
                <a:gd name="adj" fmla="val 16667"/>
              </a:avLst>
            </a:prstGeom>
            <a:solidFill>
              <a:srgbClr val="005D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Soldermask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" name="AutoShape 8">
              <a:extLst>
                <a:ext uri="{FF2B5EF4-FFF2-40B4-BE49-F238E27FC236}">
                  <a16:creationId xmlns:a16="http://schemas.microsoft.com/office/drawing/2014/main" id="{66358E5B-F752-0416-8732-D5993CCDF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5850" y="6767512"/>
              <a:ext cx="2165350" cy="527050"/>
            </a:xfrm>
            <a:prstGeom prst="roundRect">
              <a:avLst>
                <a:gd name="adj" fmla="val 16667"/>
              </a:avLst>
            </a:prstGeom>
            <a:solidFill>
              <a:srgbClr val="E8B2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Aptos" panose="020B0004020202020204" pitchFamily="34" charset="0"/>
                  <a:cs typeface="Times New Roman" panose="02020603050405020304" pitchFamily="18" charset="0"/>
                </a:rPr>
                <a:t>Bottom Text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8" name="Picture 7" descr="A green circuit board with yellow and white chips&#10;&#10;AI-generated content may be incorrect.">
              <a:extLst>
                <a:ext uri="{FF2B5EF4-FFF2-40B4-BE49-F238E27FC236}">
                  <a16:creationId xmlns:a16="http://schemas.microsoft.com/office/drawing/2014/main" id="{AA5A34BE-7E78-F298-7B0D-02E700E21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457200"/>
              <a:ext cx="68580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336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313</TotalTime>
  <Words>151</Words>
  <Application>Microsoft Office PowerPoint</Application>
  <PresentationFormat>Custom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Elephant 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Johnson-moore, Michael</dc:creator>
  <cp:lastModifiedBy>Johnson-moore, Michael</cp:lastModifiedBy>
  <cp:revision>1</cp:revision>
  <dcterms:created xsi:type="dcterms:W3CDTF">2025-03-31T17:38:55Z</dcterms:created>
  <dcterms:modified xsi:type="dcterms:W3CDTF">2025-03-31T23:26:55Z</dcterms:modified>
</cp:coreProperties>
</file>

<file path=docProps/thumbnail.jpeg>
</file>